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9"/>
  </p:notesMasterIdLst>
  <p:handoutMasterIdLst>
    <p:handoutMasterId r:id="rId10"/>
  </p:handoutMasterIdLst>
  <p:sldIdLst>
    <p:sldId id="329" r:id="rId2"/>
    <p:sldId id="334" r:id="rId3"/>
    <p:sldId id="336" r:id="rId4"/>
    <p:sldId id="338" r:id="rId5"/>
    <p:sldId id="337" r:id="rId6"/>
    <p:sldId id="339" r:id="rId7"/>
    <p:sldId id="335" r:id="rId8"/>
  </p:sldIdLst>
  <p:sldSz cx="12192000" cy="6858000"/>
  <p:notesSz cx="6858000" cy="9144000"/>
  <p:embeddedFontLst>
    <p:embeddedFont>
      <p:font typeface="Avenir Next LT Pro" panose="020B0604020202020204" charset="-18"/>
      <p:regular r:id="rId11"/>
      <p:bold r:id="rId12"/>
      <p:italic r:id="rId13"/>
      <p:bold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guide id="3" pos="600" userDrawn="1">
          <p15:clr>
            <a:srgbClr val="A4A3A4"/>
          </p15:clr>
        </p15:guide>
        <p15:guide id="4" pos="7080" userDrawn="1">
          <p15:clr>
            <a:srgbClr val="A4A3A4"/>
          </p15:clr>
        </p15:guide>
        <p15:guide id="5" orient="horz" pos="576" userDrawn="1">
          <p15:clr>
            <a:srgbClr val="A4A3A4"/>
          </p15:clr>
        </p15:guide>
        <p15:guide id="6" orient="horz" pos="37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C53F"/>
    <a:srgbClr val="354659"/>
    <a:srgbClr val="3AB5D9"/>
    <a:srgbClr val="B2E3EE"/>
    <a:srgbClr val="0BD0D9"/>
    <a:srgbClr val="F3F3F3"/>
    <a:srgbClr val="404D56"/>
    <a:srgbClr val="10A8CD"/>
    <a:srgbClr val="42CB85"/>
    <a:srgbClr val="01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Umereni stil 2 – Naglašav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61" autoAdjust="0"/>
    <p:restoredTop sz="94416" autoAdjust="0"/>
  </p:normalViewPr>
  <p:slideViewPr>
    <p:cSldViewPr snapToGrid="0">
      <p:cViewPr varScale="1">
        <p:scale>
          <a:sx n="81" d="100"/>
          <a:sy n="81" d="100"/>
        </p:scale>
        <p:origin x="802" y="58"/>
      </p:cViewPr>
      <p:guideLst>
        <p:guide orient="horz" pos="2136"/>
        <p:guide pos="3840"/>
        <p:guide pos="600"/>
        <p:guide pos="7080"/>
        <p:guide orient="horz" pos="576"/>
        <p:guide orient="horz" pos="3720"/>
      </p:guideLst>
    </p:cSldViewPr>
  </p:slideViewPr>
  <p:notesTextViewPr>
    <p:cViewPr>
      <p:scale>
        <a:sx n="3" d="2"/>
        <a:sy n="3" d="2"/>
      </p:scale>
      <p:origin x="0" y="0"/>
    </p:cViewPr>
  </p:notesTextViewPr>
  <p:sorterViewPr>
    <p:cViewPr>
      <p:scale>
        <a:sx n="103" d="100"/>
        <a:sy n="103" d="100"/>
      </p:scale>
      <p:origin x="0" y="0"/>
    </p:cViewPr>
  </p:sorterViewPr>
  <p:notesViewPr>
    <p:cSldViewPr snapToGrid="0">
      <p:cViewPr varScale="1">
        <p:scale>
          <a:sx n="77" d="100"/>
          <a:sy n="77" d="100"/>
        </p:scale>
        <p:origin x="3448"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venir Next LT Pro" panose="020B05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1C20CD-15C7-4161-9271-AA393F3BEBD2}" type="datetimeFigureOut">
              <a:rPr lang="en-US" smtClean="0">
                <a:latin typeface="Avenir Next LT Pro" panose="020B0504020202020204" pitchFamily="34" charset="0"/>
              </a:rPr>
              <a:t>5/8/2024</a:t>
            </a:fld>
            <a:endParaRPr lang="en-US" dirty="0">
              <a:latin typeface="Avenir Next LT Pro" panose="020B05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venir Next LT Pro" panose="020B05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35A8A6-FEAE-454E-AA98-54EA61CA4A60}" type="slidenum">
              <a:rPr lang="en-US" smtClean="0">
                <a:latin typeface="Avenir Next LT Pro" panose="020B0504020202020204" pitchFamily="34" charset="0"/>
              </a:rPr>
              <a:t>‹#›</a:t>
            </a:fld>
            <a:endParaRPr lang="en-US" dirty="0">
              <a:latin typeface="Avenir Next LT Pro" panose="020B0504020202020204" pitchFamily="34" charset="0"/>
            </a:endParaRPr>
          </a:p>
        </p:txBody>
      </p:sp>
    </p:spTree>
    <p:extLst>
      <p:ext uri="{BB962C8B-B14F-4D97-AF65-F5344CB8AC3E}">
        <p14:creationId xmlns:p14="http://schemas.microsoft.com/office/powerpoint/2010/main" val="35542639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venir Next LT Pro" panose="020B05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venir Next LT Pro" panose="020B0504020202020204" pitchFamily="34" charset="0"/>
              </a:defRPr>
            </a:lvl1pPr>
          </a:lstStyle>
          <a:p>
            <a:fld id="{2F1677EA-F7BB-492F-BF15-7747DC07EE7E}" type="datetimeFigureOut">
              <a:rPr lang="en-US" smtClean="0"/>
              <a:pPr/>
              <a:t>5/8/2024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venir Next LT Pro"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venir Next LT Pro" panose="020B0504020202020204" pitchFamily="34" charset="0"/>
              </a:defRPr>
            </a:lvl1pPr>
          </a:lstStyle>
          <a:p>
            <a:fld id="{918649F8-882C-4002-AB2C-ED8BCF0D8646}" type="slidenum">
              <a:rPr lang="en-US" smtClean="0"/>
              <a:pPr/>
              <a:t>‹#›</a:t>
            </a:fld>
            <a:endParaRPr lang="en-US" dirty="0"/>
          </a:p>
        </p:txBody>
      </p:sp>
    </p:spTree>
    <p:extLst>
      <p:ext uri="{BB962C8B-B14F-4D97-AF65-F5344CB8AC3E}">
        <p14:creationId xmlns:p14="http://schemas.microsoft.com/office/powerpoint/2010/main" val="1830473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venir Next LT Pro" panose="020B0504020202020204" pitchFamily="34" charset="0"/>
        <a:ea typeface="+mn-ea"/>
        <a:cs typeface="+mn-cs"/>
      </a:defRPr>
    </a:lvl1pPr>
    <a:lvl2pPr marL="457200" algn="l" defTabSz="914400" rtl="0" eaLnBrk="1" latinLnBrk="0" hangingPunct="1">
      <a:defRPr sz="1200" kern="1200">
        <a:solidFill>
          <a:schemeClr val="tx1"/>
        </a:solidFill>
        <a:latin typeface="Avenir Next LT Pro" panose="020B0504020202020204" pitchFamily="34" charset="0"/>
        <a:ea typeface="+mn-ea"/>
        <a:cs typeface="+mn-cs"/>
      </a:defRPr>
    </a:lvl2pPr>
    <a:lvl3pPr marL="914400" algn="l" defTabSz="914400" rtl="0" eaLnBrk="1" latinLnBrk="0" hangingPunct="1">
      <a:defRPr sz="1200" kern="1200">
        <a:solidFill>
          <a:schemeClr val="tx1"/>
        </a:solidFill>
        <a:latin typeface="Avenir Next LT Pro" panose="020B0504020202020204" pitchFamily="34" charset="0"/>
        <a:ea typeface="+mn-ea"/>
        <a:cs typeface="+mn-cs"/>
      </a:defRPr>
    </a:lvl3pPr>
    <a:lvl4pPr marL="1371600" algn="l" defTabSz="914400" rtl="0" eaLnBrk="1" latinLnBrk="0" hangingPunct="1">
      <a:defRPr sz="1200" kern="1200">
        <a:solidFill>
          <a:schemeClr val="tx1"/>
        </a:solidFill>
        <a:latin typeface="Avenir Next LT Pro" panose="020B0504020202020204" pitchFamily="34" charset="0"/>
        <a:ea typeface="+mn-ea"/>
        <a:cs typeface="+mn-cs"/>
      </a:defRPr>
    </a:lvl4pPr>
    <a:lvl5pPr marL="1828800" algn="l" defTabSz="914400" rtl="0" eaLnBrk="1" latinLnBrk="0" hangingPunct="1">
      <a:defRPr sz="1200" kern="1200">
        <a:solidFill>
          <a:schemeClr val="tx1"/>
        </a:solidFill>
        <a:latin typeface="Avenir Next LT Pro"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8649F8-882C-4002-AB2C-ED8BCF0D8646}" type="slidenum">
              <a:rPr lang="en-US" smtClean="0"/>
              <a:t>2</a:t>
            </a:fld>
            <a:endParaRPr lang="en-US" dirty="0"/>
          </a:p>
        </p:txBody>
      </p:sp>
    </p:spTree>
    <p:extLst>
      <p:ext uri="{BB962C8B-B14F-4D97-AF65-F5344CB8AC3E}">
        <p14:creationId xmlns:p14="http://schemas.microsoft.com/office/powerpoint/2010/main" val="1209553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8649F8-882C-4002-AB2C-ED8BCF0D8646}" type="slidenum">
              <a:rPr lang="en-US" smtClean="0"/>
              <a:t>3</a:t>
            </a:fld>
            <a:endParaRPr lang="en-US" dirty="0"/>
          </a:p>
        </p:txBody>
      </p:sp>
    </p:spTree>
    <p:extLst>
      <p:ext uri="{BB962C8B-B14F-4D97-AF65-F5344CB8AC3E}">
        <p14:creationId xmlns:p14="http://schemas.microsoft.com/office/powerpoint/2010/main" val="4146019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8649F8-882C-4002-AB2C-ED8BCF0D8646}" type="slidenum">
              <a:rPr lang="en-US" smtClean="0"/>
              <a:t>4</a:t>
            </a:fld>
            <a:endParaRPr lang="en-US" dirty="0"/>
          </a:p>
        </p:txBody>
      </p:sp>
    </p:spTree>
    <p:extLst>
      <p:ext uri="{BB962C8B-B14F-4D97-AF65-F5344CB8AC3E}">
        <p14:creationId xmlns:p14="http://schemas.microsoft.com/office/powerpoint/2010/main" val="3727280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8649F8-882C-4002-AB2C-ED8BCF0D8646}" type="slidenum">
              <a:rPr lang="en-US" smtClean="0"/>
              <a:t>5</a:t>
            </a:fld>
            <a:endParaRPr lang="en-US" dirty="0"/>
          </a:p>
        </p:txBody>
      </p:sp>
    </p:spTree>
    <p:extLst>
      <p:ext uri="{BB962C8B-B14F-4D97-AF65-F5344CB8AC3E}">
        <p14:creationId xmlns:p14="http://schemas.microsoft.com/office/powerpoint/2010/main" val="1362607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8649F8-882C-4002-AB2C-ED8BCF0D8646}" type="slidenum">
              <a:rPr lang="en-US" smtClean="0"/>
              <a:t>6</a:t>
            </a:fld>
            <a:endParaRPr lang="en-US" dirty="0"/>
          </a:p>
        </p:txBody>
      </p:sp>
    </p:spTree>
    <p:extLst>
      <p:ext uri="{BB962C8B-B14F-4D97-AF65-F5344CB8AC3E}">
        <p14:creationId xmlns:p14="http://schemas.microsoft.com/office/powerpoint/2010/main" val="1740807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4462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5" name="Picture Placeholder 5"/>
          <p:cNvSpPr>
            <a:spLocks noGrp="1"/>
          </p:cNvSpPr>
          <p:nvPr>
            <p:ph type="pic" sz="quarter" idx="10" hasCustomPrompt="1"/>
          </p:nvPr>
        </p:nvSpPr>
        <p:spPr>
          <a:xfrm>
            <a:off x="5082540" y="0"/>
            <a:ext cx="591312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3894189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Picture Placeholder 5"/>
          <p:cNvSpPr>
            <a:spLocks noGrp="1"/>
          </p:cNvSpPr>
          <p:nvPr>
            <p:ph type="pic" sz="quarter" idx="11" hasCustomPrompt="1"/>
          </p:nvPr>
        </p:nvSpPr>
        <p:spPr>
          <a:xfrm>
            <a:off x="5067300" y="0"/>
            <a:ext cx="35941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8" name="Picture Placeholder 7"/>
          <p:cNvSpPr>
            <a:spLocks noGrp="1"/>
          </p:cNvSpPr>
          <p:nvPr>
            <p:ph type="pic" sz="quarter" idx="12" hasCustomPrompt="1"/>
          </p:nvPr>
        </p:nvSpPr>
        <p:spPr>
          <a:xfrm>
            <a:off x="8661400" y="3429000"/>
            <a:ext cx="3559630" cy="3429001"/>
          </a:xfrm>
          <a:prstGeom prst="rect">
            <a:avLst/>
          </a:pr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6" name="Picture Placeholder 7"/>
          <p:cNvSpPr>
            <a:spLocks noGrp="1"/>
          </p:cNvSpPr>
          <p:nvPr>
            <p:ph type="pic" sz="quarter" idx="13" hasCustomPrompt="1"/>
          </p:nvPr>
        </p:nvSpPr>
        <p:spPr>
          <a:xfrm>
            <a:off x="0" y="3429000"/>
            <a:ext cx="1542009" cy="3429000"/>
          </a:xfrm>
          <a:prstGeom prst="rect">
            <a:avLst/>
          </a:pr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1169487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3"/>
          <p:cNvSpPr/>
          <p:nvPr userDrawn="1"/>
        </p:nvSpPr>
        <p:spPr>
          <a:xfrm>
            <a:off x="1292326" y="4184262"/>
            <a:ext cx="1725738" cy="1764261"/>
          </a:xfrm>
          <a:custGeom>
            <a:avLst/>
            <a:gdLst>
              <a:gd name="connsiteX0" fmla="*/ 0 w 2272553"/>
              <a:gd name="connsiteY0" fmla="*/ 0 h 2514600"/>
              <a:gd name="connsiteX1" fmla="*/ 2272553 w 2272553"/>
              <a:gd name="connsiteY1" fmla="*/ 0 h 2514600"/>
              <a:gd name="connsiteX2" fmla="*/ 2272553 w 2272553"/>
              <a:gd name="connsiteY2" fmla="*/ 2514600 h 2514600"/>
              <a:gd name="connsiteX3" fmla="*/ 0 w 2272553"/>
              <a:gd name="connsiteY3" fmla="*/ 2514600 h 2514600"/>
              <a:gd name="connsiteX4" fmla="*/ 0 w 2272553"/>
              <a:gd name="connsiteY4" fmla="*/ 0 h 2514600"/>
              <a:gd name="connsiteX0" fmla="*/ 322729 w 2272553"/>
              <a:gd name="connsiteY0" fmla="*/ 524435 h 2514600"/>
              <a:gd name="connsiteX1" fmla="*/ 2272553 w 2272553"/>
              <a:gd name="connsiteY1" fmla="*/ 0 h 2514600"/>
              <a:gd name="connsiteX2" fmla="*/ 2272553 w 2272553"/>
              <a:gd name="connsiteY2" fmla="*/ 2514600 h 2514600"/>
              <a:gd name="connsiteX3" fmla="*/ 0 w 2272553"/>
              <a:gd name="connsiteY3" fmla="*/ 2514600 h 2514600"/>
              <a:gd name="connsiteX4" fmla="*/ 322729 w 2272553"/>
              <a:gd name="connsiteY4" fmla="*/ 524435 h 2514600"/>
              <a:gd name="connsiteX0" fmla="*/ 322729 w 2272553"/>
              <a:gd name="connsiteY0" fmla="*/ 0 h 1990165"/>
              <a:gd name="connsiteX1" fmla="*/ 1667435 w 2272553"/>
              <a:gd name="connsiteY1" fmla="*/ 349624 h 1990165"/>
              <a:gd name="connsiteX2" fmla="*/ 2272553 w 2272553"/>
              <a:gd name="connsiteY2" fmla="*/ 1990165 h 1990165"/>
              <a:gd name="connsiteX3" fmla="*/ 0 w 2272553"/>
              <a:gd name="connsiteY3" fmla="*/ 1990165 h 1990165"/>
              <a:gd name="connsiteX4" fmla="*/ 322729 w 2272553"/>
              <a:gd name="connsiteY4" fmla="*/ 0 h 1990165"/>
              <a:gd name="connsiteX0" fmla="*/ 322729 w 1721223"/>
              <a:gd name="connsiteY0" fmla="*/ 0 h 1990165"/>
              <a:gd name="connsiteX1" fmla="*/ 1667435 w 1721223"/>
              <a:gd name="connsiteY1" fmla="*/ 349624 h 1990165"/>
              <a:gd name="connsiteX2" fmla="*/ 1721223 w 1721223"/>
              <a:gd name="connsiteY2" fmla="*/ 1385047 h 1990165"/>
              <a:gd name="connsiteX3" fmla="*/ 0 w 1721223"/>
              <a:gd name="connsiteY3" fmla="*/ 1990165 h 1990165"/>
              <a:gd name="connsiteX4" fmla="*/ 322729 w 1721223"/>
              <a:gd name="connsiteY4" fmla="*/ 0 h 1990165"/>
              <a:gd name="connsiteX0" fmla="*/ 0 w 1398494"/>
              <a:gd name="connsiteY0" fmla="*/ 0 h 1438835"/>
              <a:gd name="connsiteX1" fmla="*/ 1344706 w 1398494"/>
              <a:gd name="connsiteY1" fmla="*/ 349624 h 1438835"/>
              <a:gd name="connsiteX2" fmla="*/ 1398494 w 1398494"/>
              <a:gd name="connsiteY2" fmla="*/ 1385047 h 1438835"/>
              <a:gd name="connsiteX3" fmla="*/ 161366 w 1398494"/>
              <a:gd name="connsiteY3" fmla="*/ 1438835 h 1438835"/>
              <a:gd name="connsiteX4" fmla="*/ 0 w 1398494"/>
              <a:gd name="connsiteY4" fmla="*/ 0 h 1438835"/>
              <a:gd name="connsiteX0" fmla="*/ 135744 w 1534238"/>
              <a:gd name="connsiteY0" fmla="*/ 0 h 1438835"/>
              <a:gd name="connsiteX1" fmla="*/ 1480450 w 1534238"/>
              <a:gd name="connsiteY1" fmla="*/ 349624 h 1438835"/>
              <a:gd name="connsiteX2" fmla="*/ 1534238 w 1534238"/>
              <a:gd name="connsiteY2" fmla="*/ 1385047 h 1438835"/>
              <a:gd name="connsiteX3" fmla="*/ 297110 w 1534238"/>
              <a:gd name="connsiteY3" fmla="*/ 1438835 h 1438835"/>
              <a:gd name="connsiteX4" fmla="*/ 135744 w 1534238"/>
              <a:gd name="connsiteY4" fmla="*/ 0 h 1438835"/>
              <a:gd name="connsiteX0" fmla="*/ 155107 w 1553601"/>
              <a:gd name="connsiteY0" fmla="*/ 0 h 1438835"/>
              <a:gd name="connsiteX1" fmla="*/ 1499813 w 1553601"/>
              <a:gd name="connsiteY1" fmla="*/ 349624 h 1438835"/>
              <a:gd name="connsiteX2" fmla="*/ 1553601 w 1553601"/>
              <a:gd name="connsiteY2" fmla="*/ 1385047 h 1438835"/>
              <a:gd name="connsiteX3" fmla="*/ 316473 w 1553601"/>
              <a:gd name="connsiteY3" fmla="*/ 1438835 h 1438835"/>
              <a:gd name="connsiteX4" fmla="*/ 155107 w 1553601"/>
              <a:gd name="connsiteY4" fmla="*/ 0 h 1438835"/>
              <a:gd name="connsiteX0" fmla="*/ 155107 w 1553601"/>
              <a:gd name="connsiteY0" fmla="*/ 150979 h 1589814"/>
              <a:gd name="connsiteX1" fmla="*/ 1499813 w 1553601"/>
              <a:gd name="connsiteY1" fmla="*/ 500603 h 1589814"/>
              <a:gd name="connsiteX2" fmla="*/ 1553601 w 1553601"/>
              <a:gd name="connsiteY2" fmla="*/ 1536026 h 1589814"/>
              <a:gd name="connsiteX3" fmla="*/ 316473 w 1553601"/>
              <a:gd name="connsiteY3" fmla="*/ 1589814 h 1589814"/>
              <a:gd name="connsiteX4" fmla="*/ 155107 w 1553601"/>
              <a:gd name="connsiteY4" fmla="*/ 150979 h 1589814"/>
              <a:gd name="connsiteX0" fmla="*/ 155107 w 1553601"/>
              <a:gd name="connsiteY0" fmla="*/ 131779 h 1570614"/>
              <a:gd name="connsiteX1" fmla="*/ 1499813 w 1553601"/>
              <a:gd name="connsiteY1" fmla="*/ 481403 h 1570614"/>
              <a:gd name="connsiteX2" fmla="*/ 1553601 w 1553601"/>
              <a:gd name="connsiteY2" fmla="*/ 1516826 h 1570614"/>
              <a:gd name="connsiteX3" fmla="*/ 316473 w 1553601"/>
              <a:gd name="connsiteY3" fmla="*/ 1570614 h 1570614"/>
              <a:gd name="connsiteX4" fmla="*/ 155107 w 1553601"/>
              <a:gd name="connsiteY4" fmla="*/ 131779 h 1570614"/>
              <a:gd name="connsiteX0" fmla="*/ 155107 w 1691693"/>
              <a:gd name="connsiteY0" fmla="*/ 131779 h 1570614"/>
              <a:gd name="connsiteX1" fmla="*/ 1499813 w 1691693"/>
              <a:gd name="connsiteY1" fmla="*/ 481403 h 1570614"/>
              <a:gd name="connsiteX2" fmla="*/ 1553601 w 1691693"/>
              <a:gd name="connsiteY2" fmla="*/ 1516826 h 1570614"/>
              <a:gd name="connsiteX3" fmla="*/ 316473 w 1691693"/>
              <a:gd name="connsiteY3" fmla="*/ 1570614 h 1570614"/>
              <a:gd name="connsiteX4" fmla="*/ 155107 w 1691693"/>
              <a:gd name="connsiteY4" fmla="*/ 131779 h 1570614"/>
              <a:gd name="connsiteX0" fmla="*/ 155107 w 1764561"/>
              <a:gd name="connsiteY0" fmla="*/ 131779 h 1570614"/>
              <a:gd name="connsiteX1" fmla="*/ 1499813 w 1764561"/>
              <a:gd name="connsiteY1" fmla="*/ 481403 h 1570614"/>
              <a:gd name="connsiteX2" fmla="*/ 1553601 w 1764561"/>
              <a:gd name="connsiteY2" fmla="*/ 1516826 h 1570614"/>
              <a:gd name="connsiteX3" fmla="*/ 316473 w 1764561"/>
              <a:gd name="connsiteY3" fmla="*/ 1570614 h 1570614"/>
              <a:gd name="connsiteX4" fmla="*/ 155107 w 1764561"/>
              <a:gd name="connsiteY4" fmla="*/ 131779 h 1570614"/>
              <a:gd name="connsiteX0" fmla="*/ 155107 w 1764561"/>
              <a:gd name="connsiteY0" fmla="*/ 131779 h 1702753"/>
              <a:gd name="connsiteX1" fmla="*/ 1499813 w 1764561"/>
              <a:gd name="connsiteY1" fmla="*/ 481403 h 1702753"/>
              <a:gd name="connsiteX2" fmla="*/ 1553601 w 1764561"/>
              <a:gd name="connsiteY2" fmla="*/ 1516826 h 1702753"/>
              <a:gd name="connsiteX3" fmla="*/ 316473 w 1764561"/>
              <a:gd name="connsiteY3" fmla="*/ 1570614 h 1702753"/>
              <a:gd name="connsiteX4" fmla="*/ 155107 w 1764561"/>
              <a:gd name="connsiteY4" fmla="*/ 131779 h 1702753"/>
              <a:gd name="connsiteX0" fmla="*/ 155107 w 1764561"/>
              <a:gd name="connsiteY0" fmla="*/ 131779 h 1762233"/>
              <a:gd name="connsiteX1" fmla="*/ 1499813 w 1764561"/>
              <a:gd name="connsiteY1" fmla="*/ 481403 h 1762233"/>
              <a:gd name="connsiteX2" fmla="*/ 1553601 w 1764561"/>
              <a:gd name="connsiteY2" fmla="*/ 1516826 h 1762233"/>
              <a:gd name="connsiteX3" fmla="*/ 316473 w 1764561"/>
              <a:gd name="connsiteY3" fmla="*/ 1570614 h 1762233"/>
              <a:gd name="connsiteX4" fmla="*/ 155107 w 1764561"/>
              <a:gd name="connsiteY4" fmla="*/ 131779 h 1762233"/>
              <a:gd name="connsiteX0" fmla="*/ 245575 w 1721679"/>
              <a:gd name="connsiteY0" fmla="*/ 125515 h 1813119"/>
              <a:gd name="connsiteX1" fmla="*/ 1456931 w 1721679"/>
              <a:gd name="connsiteY1" fmla="*/ 532289 h 1813119"/>
              <a:gd name="connsiteX2" fmla="*/ 1510719 w 1721679"/>
              <a:gd name="connsiteY2" fmla="*/ 1567712 h 1813119"/>
              <a:gd name="connsiteX3" fmla="*/ 273591 w 1721679"/>
              <a:gd name="connsiteY3" fmla="*/ 1621500 h 1813119"/>
              <a:gd name="connsiteX4" fmla="*/ 245575 w 1721679"/>
              <a:gd name="connsiteY4" fmla="*/ 125515 h 1813119"/>
              <a:gd name="connsiteX0" fmla="*/ 225214 w 1701318"/>
              <a:gd name="connsiteY0" fmla="*/ 125515 h 1801140"/>
              <a:gd name="connsiteX1" fmla="*/ 1436570 w 1701318"/>
              <a:gd name="connsiteY1" fmla="*/ 532289 h 1801140"/>
              <a:gd name="connsiteX2" fmla="*/ 1490358 w 1701318"/>
              <a:gd name="connsiteY2" fmla="*/ 1567712 h 1801140"/>
              <a:gd name="connsiteX3" fmla="*/ 281805 w 1701318"/>
              <a:gd name="connsiteY3" fmla="*/ 1592925 h 1801140"/>
              <a:gd name="connsiteX4" fmla="*/ 225214 w 1701318"/>
              <a:gd name="connsiteY4" fmla="*/ 125515 h 1801140"/>
              <a:gd name="connsiteX0" fmla="*/ 258938 w 1735042"/>
              <a:gd name="connsiteY0" fmla="*/ 125515 h 1801140"/>
              <a:gd name="connsiteX1" fmla="*/ 1470294 w 1735042"/>
              <a:gd name="connsiteY1" fmla="*/ 532289 h 1801140"/>
              <a:gd name="connsiteX2" fmla="*/ 1524082 w 1735042"/>
              <a:gd name="connsiteY2" fmla="*/ 1567712 h 1801140"/>
              <a:gd name="connsiteX3" fmla="*/ 315529 w 1735042"/>
              <a:gd name="connsiteY3" fmla="*/ 1592925 h 1801140"/>
              <a:gd name="connsiteX4" fmla="*/ 258938 w 1735042"/>
              <a:gd name="connsiteY4" fmla="*/ 125515 h 1801140"/>
              <a:gd name="connsiteX0" fmla="*/ 258938 w 1735042"/>
              <a:gd name="connsiteY0" fmla="*/ 125515 h 1764839"/>
              <a:gd name="connsiteX1" fmla="*/ 1470294 w 1735042"/>
              <a:gd name="connsiteY1" fmla="*/ 532289 h 1764839"/>
              <a:gd name="connsiteX2" fmla="*/ 1524082 w 1735042"/>
              <a:gd name="connsiteY2" fmla="*/ 1567712 h 1764839"/>
              <a:gd name="connsiteX3" fmla="*/ 315529 w 1735042"/>
              <a:gd name="connsiteY3" fmla="*/ 1592925 h 1764839"/>
              <a:gd name="connsiteX4" fmla="*/ 258938 w 1735042"/>
              <a:gd name="connsiteY4" fmla="*/ 125515 h 1764839"/>
              <a:gd name="connsiteX0" fmla="*/ 258938 w 1735042"/>
              <a:gd name="connsiteY0" fmla="*/ 125515 h 1757467"/>
              <a:gd name="connsiteX1" fmla="*/ 1470294 w 1735042"/>
              <a:gd name="connsiteY1" fmla="*/ 532289 h 1757467"/>
              <a:gd name="connsiteX2" fmla="*/ 1524082 w 1735042"/>
              <a:gd name="connsiteY2" fmla="*/ 1567712 h 1757467"/>
              <a:gd name="connsiteX3" fmla="*/ 315529 w 1735042"/>
              <a:gd name="connsiteY3" fmla="*/ 1592925 h 1757467"/>
              <a:gd name="connsiteX4" fmla="*/ 258938 w 1735042"/>
              <a:gd name="connsiteY4" fmla="*/ 125515 h 1757467"/>
              <a:gd name="connsiteX0" fmla="*/ 258938 w 1735042"/>
              <a:gd name="connsiteY0" fmla="*/ 125515 h 1782744"/>
              <a:gd name="connsiteX1" fmla="*/ 1470294 w 1735042"/>
              <a:gd name="connsiteY1" fmla="*/ 532289 h 1782744"/>
              <a:gd name="connsiteX2" fmla="*/ 1524082 w 1735042"/>
              <a:gd name="connsiteY2" fmla="*/ 1567712 h 1782744"/>
              <a:gd name="connsiteX3" fmla="*/ 315529 w 1735042"/>
              <a:gd name="connsiteY3" fmla="*/ 1592925 h 1782744"/>
              <a:gd name="connsiteX4" fmla="*/ 258938 w 1735042"/>
              <a:gd name="connsiteY4" fmla="*/ 125515 h 1782744"/>
              <a:gd name="connsiteX0" fmla="*/ 258938 w 1735042"/>
              <a:gd name="connsiteY0" fmla="*/ 125515 h 1802774"/>
              <a:gd name="connsiteX1" fmla="*/ 1470294 w 1735042"/>
              <a:gd name="connsiteY1" fmla="*/ 532289 h 1802774"/>
              <a:gd name="connsiteX2" fmla="*/ 1524082 w 1735042"/>
              <a:gd name="connsiteY2" fmla="*/ 1567712 h 1802774"/>
              <a:gd name="connsiteX3" fmla="*/ 315529 w 1735042"/>
              <a:gd name="connsiteY3" fmla="*/ 1592925 h 1802774"/>
              <a:gd name="connsiteX4" fmla="*/ 258938 w 1735042"/>
              <a:gd name="connsiteY4" fmla="*/ 125515 h 1802774"/>
              <a:gd name="connsiteX0" fmla="*/ 258938 w 1735042"/>
              <a:gd name="connsiteY0" fmla="*/ 125515 h 1773855"/>
              <a:gd name="connsiteX1" fmla="*/ 1470294 w 1735042"/>
              <a:gd name="connsiteY1" fmla="*/ 532289 h 1773855"/>
              <a:gd name="connsiteX2" fmla="*/ 1524082 w 1735042"/>
              <a:gd name="connsiteY2" fmla="*/ 1567712 h 1773855"/>
              <a:gd name="connsiteX3" fmla="*/ 315529 w 1735042"/>
              <a:gd name="connsiteY3" fmla="*/ 1592925 h 1773855"/>
              <a:gd name="connsiteX4" fmla="*/ 258938 w 1735042"/>
              <a:gd name="connsiteY4" fmla="*/ 125515 h 1773855"/>
              <a:gd name="connsiteX0" fmla="*/ 258938 w 1735042"/>
              <a:gd name="connsiteY0" fmla="*/ 125515 h 1782291"/>
              <a:gd name="connsiteX1" fmla="*/ 1470294 w 1735042"/>
              <a:gd name="connsiteY1" fmla="*/ 532289 h 1782291"/>
              <a:gd name="connsiteX2" fmla="*/ 1524082 w 1735042"/>
              <a:gd name="connsiteY2" fmla="*/ 1567712 h 1782291"/>
              <a:gd name="connsiteX3" fmla="*/ 315529 w 1735042"/>
              <a:gd name="connsiteY3" fmla="*/ 1592925 h 1782291"/>
              <a:gd name="connsiteX4" fmla="*/ 258938 w 1735042"/>
              <a:gd name="connsiteY4" fmla="*/ 125515 h 1782291"/>
              <a:gd name="connsiteX0" fmla="*/ 258938 w 1735042"/>
              <a:gd name="connsiteY0" fmla="*/ 141884 h 1798660"/>
              <a:gd name="connsiteX1" fmla="*/ 1470294 w 1735042"/>
              <a:gd name="connsiteY1" fmla="*/ 548658 h 1798660"/>
              <a:gd name="connsiteX2" fmla="*/ 1524082 w 1735042"/>
              <a:gd name="connsiteY2" fmla="*/ 1584081 h 1798660"/>
              <a:gd name="connsiteX3" fmla="*/ 315529 w 1735042"/>
              <a:gd name="connsiteY3" fmla="*/ 1609294 h 1798660"/>
              <a:gd name="connsiteX4" fmla="*/ 258938 w 1735042"/>
              <a:gd name="connsiteY4" fmla="*/ 141884 h 1798660"/>
              <a:gd name="connsiteX0" fmla="*/ 258938 w 1735042"/>
              <a:gd name="connsiteY0" fmla="*/ 96307 h 1753083"/>
              <a:gd name="connsiteX1" fmla="*/ 1470294 w 1735042"/>
              <a:gd name="connsiteY1" fmla="*/ 503081 h 1753083"/>
              <a:gd name="connsiteX2" fmla="*/ 1524082 w 1735042"/>
              <a:gd name="connsiteY2" fmla="*/ 1538504 h 1753083"/>
              <a:gd name="connsiteX3" fmla="*/ 315529 w 1735042"/>
              <a:gd name="connsiteY3" fmla="*/ 1563717 h 1753083"/>
              <a:gd name="connsiteX4" fmla="*/ 258938 w 1735042"/>
              <a:gd name="connsiteY4" fmla="*/ 96307 h 1753083"/>
              <a:gd name="connsiteX0" fmla="*/ 273434 w 1749538"/>
              <a:gd name="connsiteY0" fmla="*/ 96307 h 1753083"/>
              <a:gd name="connsiteX1" fmla="*/ 1484790 w 1749538"/>
              <a:gd name="connsiteY1" fmla="*/ 503081 h 1753083"/>
              <a:gd name="connsiteX2" fmla="*/ 1538578 w 1749538"/>
              <a:gd name="connsiteY2" fmla="*/ 1538504 h 1753083"/>
              <a:gd name="connsiteX3" fmla="*/ 330025 w 1749538"/>
              <a:gd name="connsiteY3" fmla="*/ 1563717 h 1753083"/>
              <a:gd name="connsiteX4" fmla="*/ 273434 w 1749538"/>
              <a:gd name="connsiteY4" fmla="*/ 96307 h 1753083"/>
              <a:gd name="connsiteX0" fmla="*/ 273434 w 1749538"/>
              <a:gd name="connsiteY0" fmla="*/ 96307 h 1753083"/>
              <a:gd name="connsiteX1" fmla="*/ 1484790 w 1749538"/>
              <a:gd name="connsiteY1" fmla="*/ 503081 h 1753083"/>
              <a:gd name="connsiteX2" fmla="*/ 1538578 w 1749538"/>
              <a:gd name="connsiteY2" fmla="*/ 1538504 h 1753083"/>
              <a:gd name="connsiteX3" fmla="*/ 330025 w 1749538"/>
              <a:gd name="connsiteY3" fmla="*/ 1563717 h 1753083"/>
              <a:gd name="connsiteX4" fmla="*/ 273434 w 1749538"/>
              <a:gd name="connsiteY4" fmla="*/ 96307 h 1753083"/>
              <a:gd name="connsiteX0" fmla="*/ 273434 w 1741059"/>
              <a:gd name="connsiteY0" fmla="*/ 96307 h 1741345"/>
              <a:gd name="connsiteX1" fmla="*/ 1484790 w 1741059"/>
              <a:gd name="connsiteY1" fmla="*/ 503081 h 1741345"/>
              <a:gd name="connsiteX2" fmla="*/ 1519528 w 1741059"/>
              <a:gd name="connsiteY2" fmla="*/ 1519454 h 1741345"/>
              <a:gd name="connsiteX3" fmla="*/ 330025 w 1741059"/>
              <a:gd name="connsiteY3" fmla="*/ 1563717 h 1741345"/>
              <a:gd name="connsiteX4" fmla="*/ 273434 w 1741059"/>
              <a:gd name="connsiteY4" fmla="*/ 96307 h 1741345"/>
              <a:gd name="connsiteX0" fmla="*/ 273434 w 1741059"/>
              <a:gd name="connsiteY0" fmla="*/ 96307 h 1741345"/>
              <a:gd name="connsiteX1" fmla="*/ 1484790 w 1741059"/>
              <a:gd name="connsiteY1" fmla="*/ 503081 h 1741345"/>
              <a:gd name="connsiteX2" fmla="*/ 1519528 w 1741059"/>
              <a:gd name="connsiteY2" fmla="*/ 1519454 h 1741345"/>
              <a:gd name="connsiteX3" fmla="*/ 330025 w 1741059"/>
              <a:gd name="connsiteY3" fmla="*/ 1563717 h 1741345"/>
              <a:gd name="connsiteX4" fmla="*/ 273434 w 1741059"/>
              <a:gd name="connsiteY4" fmla="*/ 96307 h 1741345"/>
              <a:gd name="connsiteX0" fmla="*/ 273434 w 1741059"/>
              <a:gd name="connsiteY0" fmla="*/ 99249 h 1744287"/>
              <a:gd name="connsiteX1" fmla="*/ 1484790 w 1741059"/>
              <a:gd name="connsiteY1" fmla="*/ 506023 h 1744287"/>
              <a:gd name="connsiteX2" fmla="*/ 1519528 w 1741059"/>
              <a:gd name="connsiteY2" fmla="*/ 1522396 h 1744287"/>
              <a:gd name="connsiteX3" fmla="*/ 330025 w 1741059"/>
              <a:gd name="connsiteY3" fmla="*/ 1566659 h 1744287"/>
              <a:gd name="connsiteX4" fmla="*/ 273434 w 1741059"/>
              <a:gd name="connsiteY4" fmla="*/ 99249 h 1744287"/>
              <a:gd name="connsiteX0" fmla="*/ 273434 w 1741059"/>
              <a:gd name="connsiteY0" fmla="*/ 56657 h 1701695"/>
              <a:gd name="connsiteX1" fmla="*/ 1484790 w 1741059"/>
              <a:gd name="connsiteY1" fmla="*/ 463431 h 1701695"/>
              <a:gd name="connsiteX2" fmla="*/ 1519528 w 1741059"/>
              <a:gd name="connsiteY2" fmla="*/ 1479804 h 1701695"/>
              <a:gd name="connsiteX3" fmla="*/ 330025 w 1741059"/>
              <a:gd name="connsiteY3" fmla="*/ 1524067 h 1701695"/>
              <a:gd name="connsiteX4" fmla="*/ 273434 w 1741059"/>
              <a:gd name="connsiteY4" fmla="*/ 56657 h 1701695"/>
              <a:gd name="connsiteX0" fmla="*/ 273434 w 1741059"/>
              <a:gd name="connsiteY0" fmla="*/ 56657 h 1701695"/>
              <a:gd name="connsiteX1" fmla="*/ 1484790 w 1741059"/>
              <a:gd name="connsiteY1" fmla="*/ 463431 h 1701695"/>
              <a:gd name="connsiteX2" fmla="*/ 1519528 w 1741059"/>
              <a:gd name="connsiteY2" fmla="*/ 1479804 h 1701695"/>
              <a:gd name="connsiteX3" fmla="*/ 330025 w 1741059"/>
              <a:gd name="connsiteY3" fmla="*/ 1524067 h 1701695"/>
              <a:gd name="connsiteX4" fmla="*/ 273434 w 1741059"/>
              <a:gd name="connsiteY4" fmla="*/ 56657 h 1701695"/>
              <a:gd name="connsiteX0" fmla="*/ 278866 w 1746491"/>
              <a:gd name="connsiteY0" fmla="*/ 102264 h 1747302"/>
              <a:gd name="connsiteX1" fmla="*/ 1490222 w 1746491"/>
              <a:gd name="connsiteY1" fmla="*/ 509038 h 1747302"/>
              <a:gd name="connsiteX2" fmla="*/ 1524960 w 1746491"/>
              <a:gd name="connsiteY2" fmla="*/ 1525411 h 1747302"/>
              <a:gd name="connsiteX3" fmla="*/ 335457 w 1746491"/>
              <a:gd name="connsiteY3" fmla="*/ 1569674 h 1747302"/>
              <a:gd name="connsiteX4" fmla="*/ 278866 w 1746491"/>
              <a:gd name="connsiteY4" fmla="*/ 102264 h 1747302"/>
              <a:gd name="connsiteX0" fmla="*/ 268885 w 1736510"/>
              <a:gd name="connsiteY0" fmla="*/ 162029 h 1807067"/>
              <a:gd name="connsiteX1" fmla="*/ 1480241 w 1736510"/>
              <a:gd name="connsiteY1" fmla="*/ 568803 h 1807067"/>
              <a:gd name="connsiteX2" fmla="*/ 1514979 w 1736510"/>
              <a:gd name="connsiteY2" fmla="*/ 1585176 h 1807067"/>
              <a:gd name="connsiteX3" fmla="*/ 325476 w 1736510"/>
              <a:gd name="connsiteY3" fmla="*/ 1629439 h 1807067"/>
              <a:gd name="connsiteX4" fmla="*/ 268885 w 1736510"/>
              <a:gd name="connsiteY4" fmla="*/ 162029 h 1807067"/>
              <a:gd name="connsiteX0" fmla="*/ 274505 w 1742130"/>
              <a:gd name="connsiteY0" fmla="*/ 102246 h 1747284"/>
              <a:gd name="connsiteX1" fmla="*/ 1485861 w 1742130"/>
              <a:gd name="connsiteY1" fmla="*/ 509020 h 1747284"/>
              <a:gd name="connsiteX2" fmla="*/ 1520599 w 1742130"/>
              <a:gd name="connsiteY2" fmla="*/ 1525393 h 1747284"/>
              <a:gd name="connsiteX3" fmla="*/ 331096 w 1742130"/>
              <a:gd name="connsiteY3" fmla="*/ 1569656 h 1747284"/>
              <a:gd name="connsiteX4" fmla="*/ 274505 w 1742130"/>
              <a:gd name="connsiteY4" fmla="*/ 102246 h 1747284"/>
              <a:gd name="connsiteX0" fmla="*/ 267112 w 1734737"/>
              <a:gd name="connsiteY0" fmla="*/ 190362 h 1835400"/>
              <a:gd name="connsiteX1" fmla="*/ 1478468 w 1734737"/>
              <a:gd name="connsiteY1" fmla="*/ 597136 h 1835400"/>
              <a:gd name="connsiteX2" fmla="*/ 1513206 w 1734737"/>
              <a:gd name="connsiteY2" fmla="*/ 1613509 h 1835400"/>
              <a:gd name="connsiteX3" fmla="*/ 323703 w 1734737"/>
              <a:gd name="connsiteY3" fmla="*/ 1657772 h 1835400"/>
              <a:gd name="connsiteX4" fmla="*/ 267112 w 1734737"/>
              <a:gd name="connsiteY4" fmla="*/ 190362 h 1835400"/>
              <a:gd name="connsiteX0" fmla="*/ 273297 w 1740922"/>
              <a:gd name="connsiteY0" fmla="*/ 106061 h 1751099"/>
              <a:gd name="connsiteX1" fmla="*/ 1484653 w 1740922"/>
              <a:gd name="connsiteY1" fmla="*/ 512835 h 1751099"/>
              <a:gd name="connsiteX2" fmla="*/ 1519391 w 1740922"/>
              <a:gd name="connsiteY2" fmla="*/ 1529208 h 1751099"/>
              <a:gd name="connsiteX3" fmla="*/ 329888 w 1740922"/>
              <a:gd name="connsiteY3" fmla="*/ 1573471 h 1751099"/>
              <a:gd name="connsiteX4" fmla="*/ 273297 w 1740922"/>
              <a:gd name="connsiteY4" fmla="*/ 106061 h 1751099"/>
              <a:gd name="connsiteX0" fmla="*/ 273297 w 1729435"/>
              <a:gd name="connsiteY0" fmla="*/ 106061 h 1751099"/>
              <a:gd name="connsiteX1" fmla="*/ 1484653 w 1729435"/>
              <a:gd name="connsiteY1" fmla="*/ 512835 h 1751099"/>
              <a:gd name="connsiteX2" fmla="*/ 1519391 w 1729435"/>
              <a:gd name="connsiteY2" fmla="*/ 1529208 h 1751099"/>
              <a:gd name="connsiteX3" fmla="*/ 329888 w 1729435"/>
              <a:gd name="connsiteY3" fmla="*/ 1573471 h 1751099"/>
              <a:gd name="connsiteX4" fmla="*/ 273297 w 1729435"/>
              <a:gd name="connsiteY4" fmla="*/ 106061 h 1751099"/>
              <a:gd name="connsiteX0" fmla="*/ 260732 w 1716870"/>
              <a:gd name="connsiteY0" fmla="*/ 106061 h 1751099"/>
              <a:gd name="connsiteX1" fmla="*/ 1472088 w 1716870"/>
              <a:gd name="connsiteY1" fmla="*/ 512835 h 1751099"/>
              <a:gd name="connsiteX2" fmla="*/ 1506826 w 1716870"/>
              <a:gd name="connsiteY2" fmla="*/ 1529208 h 1751099"/>
              <a:gd name="connsiteX3" fmla="*/ 317323 w 1716870"/>
              <a:gd name="connsiteY3" fmla="*/ 1573471 h 1751099"/>
              <a:gd name="connsiteX4" fmla="*/ 260732 w 1716870"/>
              <a:gd name="connsiteY4" fmla="*/ 106061 h 1751099"/>
              <a:gd name="connsiteX0" fmla="*/ 261454 w 1717592"/>
              <a:gd name="connsiteY0" fmla="*/ 90485 h 1735523"/>
              <a:gd name="connsiteX1" fmla="*/ 1472810 w 1717592"/>
              <a:gd name="connsiteY1" fmla="*/ 497259 h 1735523"/>
              <a:gd name="connsiteX2" fmla="*/ 1507548 w 1717592"/>
              <a:gd name="connsiteY2" fmla="*/ 1513632 h 1735523"/>
              <a:gd name="connsiteX3" fmla="*/ 318045 w 1717592"/>
              <a:gd name="connsiteY3" fmla="*/ 1557895 h 1735523"/>
              <a:gd name="connsiteX4" fmla="*/ 261454 w 1717592"/>
              <a:gd name="connsiteY4" fmla="*/ 90485 h 1735523"/>
              <a:gd name="connsiteX0" fmla="*/ 274572 w 1711660"/>
              <a:gd name="connsiteY0" fmla="*/ 91734 h 1727247"/>
              <a:gd name="connsiteX1" fmla="*/ 1466878 w 1711660"/>
              <a:gd name="connsiteY1" fmla="*/ 488983 h 1727247"/>
              <a:gd name="connsiteX2" fmla="*/ 1501616 w 1711660"/>
              <a:gd name="connsiteY2" fmla="*/ 1505356 h 1727247"/>
              <a:gd name="connsiteX3" fmla="*/ 312113 w 1711660"/>
              <a:gd name="connsiteY3" fmla="*/ 1549619 h 1727247"/>
              <a:gd name="connsiteX4" fmla="*/ 274572 w 1711660"/>
              <a:gd name="connsiteY4" fmla="*/ 91734 h 1727247"/>
              <a:gd name="connsiteX0" fmla="*/ 273992 w 1711080"/>
              <a:gd name="connsiteY0" fmla="*/ 107394 h 1742907"/>
              <a:gd name="connsiteX1" fmla="*/ 1466298 w 1711080"/>
              <a:gd name="connsiteY1" fmla="*/ 504643 h 1742907"/>
              <a:gd name="connsiteX2" fmla="*/ 1501036 w 1711080"/>
              <a:gd name="connsiteY2" fmla="*/ 1521016 h 1742907"/>
              <a:gd name="connsiteX3" fmla="*/ 311533 w 1711080"/>
              <a:gd name="connsiteY3" fmla="*/ 1565279 h 1742907"/>
              <a:gd name="connsiteX4" fmla="*/ 273992 w 1711080"/>
              <a:gd name="connsiteY4" fmla="*/ 107394 h 1742907"/>
              <a:gd name="connsiteX0" fmla="*/ 273992 w 1722567"/>
              <a:gd name="connsiteY0" fmla="*/ 107394 h 1742907"/>
              <a:gd name="connsiteX1" fmla="*/ 1466298 w 1722567"/>
              <a:gd name="connsiteY1" fmla="*/ 504643 h 1742907"/>
              <a:gd name="connsiteX2" fmla="*/ 1501036 w 1722567"/>
              <a:gd name="connsiteY2" fmla="*/ 1521016 h 1742907"/>
              <a:gd name="connsiteX3" fmla="*/ 311533 w 1722567"/>
              <a:gd name="connsiteY3" fmla="*/ 1565279 h 1742907"/>
              <a:gd name="connsiteX4" fmla="*/ 273992 w 1722567"/>
              <a:gd name="connsiteY4" fmla="*/ 107394 h 1742907"/>
              <a:gd name="connsiteX0" fmla="*/ 282397 w 1730972"/>
              <a:gd name="connsiteY0" fmla="*/ 107394 h 1742907"/>
              <a:gd name="connsiteX1" fmla="*/ 1474703 w 1730972"/>
              <a:gd name="connsiteY1" fmla="*/ 504643 h 1742907"/>
              <a:gd name="connsiteX2" fmla="*/ 1509441 w 1730972"/>
              <a:gd name="connsiteY2" fmla="*/ 1521016 h 1742907"/>
              <a:gd name="connsiteX3" fmla="*/ 319938 w 1730972"/>
              <a:gd name="connsiteY3" fmla="*/ 1565279 h 1742907"/>
              <a:gd name="connsiteX4" fmla="*/ 282397 w 1730972"/>
              <a:gd name="connsiteY4" fmla="*/ 107394 h 1742907"/>
              <a:gd name="connsiteX0" fmla="*/ 282397 w 1730972"/>
              <a:gd name="connsiteY0" fmla="*/ 107394 h 1758441"/>
              <a:gd name="connsiteX1" fmla="*/ 1474703 w 1730972"/>
              <a:gd name="connsiteY1" fmla="*/ 504643 h 1758441"/>
              <a:gd name="connsiteX2" fmla="*/ 1509441 w 1730972"/>
              <a:gd name="connsiteY2" fmla="*/ 1521016 h 1758441"/>
              <a:gd name="connsiteX3" fmla="*/ 319938 w 1730972"/>
              <a:gd name="connsiteY3" fmla="*/ 1565279 h 1758441"/>
              <a:gd name="connsiteX4" fmla="*/ 282397 w 1730972"/>
              <a:gd name="connsiteY4" fmla="*/ 107394 h 1758441"/>
              <a:gd name="connsiteX0" fmla="*/ 282397 w 1730972"/>
              <a:gd name="connsiteY0" fmla="*/ 107394 h 1774904"/>
              <a:gd name="connsiteX1" fmla="*/ 1474703 w 1730972"/>
              <a:gd name="connsiteY1" fmla="*/ 504643 h 1774904"/>
              <a:gd name="connsiteX2" fmla="*/ 1509441 w 1730972"/>
              <a:gd name="connsiteY2" fmla="*/ 1521016 h 1774904"/>
              <a:gd name="connsiteX3" fmla="*/ 319938 w 1730972"/>
              <a:gd name="connsiteY3" fmla="*/ 1565279 h 1774904"/>
              <a:gd name="connsiteX4" fmla="*/ 282397 w 1730972"/>
              <a:gd name="connsiteY4" fmla="*/ 107394 h 1774904"/>
              <a:gd name="connsiteX0" fmla="*/ 282397 w 1730972"/>
              <a:gd name="connsiteY0" fmla="*/ 107394 h 1749266"/>
              <a:gd name="connsiteX1" fmla="*/ 1474703 w 1730972"/>
              <a:gd name="connsiteY1" fmla="*/ 504643 h 1749266"/>
              <a:gd name="connsiteX2" fmla="*/ 1509441 w 1730972"/>
              <a:gd name="connsiteY2" fmla="*/ 1521016 h 1749266"/>
              <a:gd name="connsiteX3" fmla="*/ 319938 w 1730972"/>
              <a:gd name="connsiteY3" fmla="*/ 1565279 h 1749266"/>
              <a:gd name="connsiteX4" fmla="*/ 282397 w 1730972"/>
              <a:gd name="connsiteY4" fmla="*/ 107394 h 1749266"/>
              <a:gd name="connsiteX0" fmla="*/ 282397 w 1730972"/>
              <a:gd name="connsiteY0" fmla="*/ 107394 h 1745704"/>
              <a:gd name="connsiteX1" fmla="*/ 1474703 w 1730972"/>
              <a:gd name="connsiteY1" fmla="*/ 504643 h 1745704"/>
              <a:gd name="connsiteX2" fmla="*/ 1509441 w 1730972"/>
              <a:gd name="connsiteY2" fmla="*/ 1521016 h 1745704"/>
              <a:gd name="connsiteX3" fmla="*/ 319938 w 1730972"/>
              <a:gd name="connsiteY3" fmla="*/ 1565279 h 1745704"/>
              <a:gd name="connsiteX4" fmla="*/ 282397 w 1730972"/>
              <a:gd name="connsiteY4" fmla="*/ 107394 h 1745704"/>
              <a:gd name="connsiteX0" fmla="*/ 282397 w 1730972"/>
              <a:gd name="connsiteY0" fmla="*/ 107394 h 1745704"/>
              <a:gd name="connsiteX1" fmla="*/ 1474703 w 1730972"/>
              <a:gd name="connsiteY1" fmla="*/ 504643 h 1745704"/>
              <a:gd name="connsiteX2" fmla="*/ 1509441 w 1730972"/>
              <a:gd name="connsiteY2" fmla="*/ 1521016 h 1745704"/>
              <a:gd name="connsiteX3" fmla="*/ 319938 w 1730972"/>
              <a:gd name="connsiteY3" fmla="*/ 1565279 h 1745704"/>
              <a:gd name="connsiteX4" fmla="*/ 282397 w 1730972"/>
              <a:gd name="connsiteY4" fmla="*/ 107394 h 1745704"/>
              <a:gd name="connsiteX0" fmla="*/ 314897 w 1756379"/>
              <a:gd name="connsiteY0" fmla="*/ 48351 h 1686661"/>
              <a:gd name="connsiteX1" fmla="*/ 1494503 w 1756379"/>
              <a:gd name="connsiteY1" fmla="*/ 451950 h 1686661"/>
              <a:gd name="connsiteX2" fmla="*/ 1541941 w 1756379"/>
              <a:gd name="connsiteY2" fmla="*/ 1461973 h 1686661"/>
              <a:gd name="connsiteX3" fmla="*/ 352438 w 1756379"/>
              <a:gd name="connsiteY3" fmla="*/ 1506236 h 1686661"/>
              <a:gd name="connsiteX4" fmla="*/ 314897 w 1756379"/>
              <a:gd name="connsiteY4" fmla="*/ 48351 h 1686661"/>
              <a:gd name="connsiteX0" fmla="*/ 314897 w 1756379"/>
              <a:gd name="connsiteY0" fmla="*/ 112516 h 1750826"/>
              <a:gd name="connsiteX1" fmla="*/ 1494503 w 1756379"/>
              <a:gd name="connsiteY1" fmla="*/ 516115 h 1750826"/>
              <a:gd name="connsiteX2" fmla="*/ 1541941 w 1756379"/>
              <a:gd name="connsiteY2" fmla="*/ 1526138 h 1750826"/>
              <a:gd name="connsiteX3" fmla="*/ 352438 w 1756379"/>
              <a:gd name="connsiteY3" fmla="*/ 1570401 h 1750826"/>
              <a:gd name="connsiteX4" fmla="*/ 314897 w 1756379"/>
              <a:gd name="connsiteY4" fmla="*/ 112516 h 1750826"/>
              <a:gd name="connsiteX0" fmla="*/ 304129 w 1745611"/>
              <a:gd name="connsiteY0" fmla="*/ 121341 h 1759651"/>
              <a:gd name="connsiteX1" fmla="*/ 1483735 w 1745611"/>
              <a:gd name="connsiteY1" fmla="*/ 524940 h 1759651"/>
              <a:gd name="connsiteX2" fmla="*/ 1531173 w 1745611"/>
              <a:gd name="connsiteY2" fmla="*/ 1534963 h 1759651"/>
              <a:gd name="connsiteX3" fmla="*/ 341670 w 1745611"/>
              <a:gd name="connsiteY3" fmla="*/ 1579226 h 1759651"/>
              <a:gd name="connsiteX4" fmla="*/ 304129 w 1745611"/>
              <a:gd name="connsiteY4" fmla="*/ 121341 h 1759651"/>
              <a:gd name="connsiteX0" fmla="*/ 305324 w 1746806"/>
              <a:gd name="connsiteY0" fmla="*/ 117152 h 1755462"/>
              <a:gd name="connsiteX1" fmla="*/ 1484930 w 1746806"/>
              <a:gd name="connsiteY1" fmla="*/ 520751 h 1755462"/>
              <a:gd name="connsiteX2" fmla="*/ 1532368 w 1746806"/>
              <a:gd name="connsiteY2" fmla="*/ 1530774 h 1755462"/>
              <a:gd name="connsiteX3" fmla="*/ 342865 w 1746806"/>
              <a:gd name="connsiteY3" fmla="*/ 1575037 h 1755462"/>
              <a:gd name="connsiteX4" fmla="*/ 305324 w 1746806"/>
              <a:gd name="connsiteY4" fmla="*/ 117152 h 1755462"/>
              <a:gd name="connsiteX0" fmla="*/ 288763 w 1730245"/>
              <a:gd name="connsiteY0" fmla="*/ 117152 h 1755462"/>
              <a:gd name="connsiteX1" fmla="*/ 1468369 w 1730245"/>
              <a:gd name="connsiteY1" fmla="*/ 520751 h 1755462"/>
              <a:gd name="connsiteX2" fmla="*/ 1515807 w 1730245"/>
              <a:gd name="connsiteY2" fmla="*/ 1530774 h 1755462"/>
              <a:gd name="connsiteX3" fmla="*/ 326304 w 1730245"/>
              <a:gd name="connsiteY3" fmla="*/ 1575037 h 1755462"/>
              <a:gd name="connsiteX4" fmla="*/ 288763 w 1730245"/>
              <a:gd name="connsiteY4" fmla="*/ 117152 h 1755462"/>
              <a:gd name="connsiteX0" fmla="*/ 288763 w 1739798"/>
              <a:gd name="connsiteY0" fmla="*/ 117152 h 1755462"/>
              <a:gd name="connsiteX1" fmla="*/ 1468369 w 1739798"/>
              <a:gd name="connsiteY1" fmla="*/ 520751 h 1755462"/>
              <a:gd name="connsiteX2" fmla="*/ 1515807 w 1739798"/>
              <a:gd name="connsiteY2" fmla="*/ 1530774 h 1755462"/>
              <a:gd name="connsiteX3" fmla="*/ 326304 w 1739798"/>
              <a:gd name="connsiteY3" fmla="*/ 1575037 h 1755462"/>
              <a:gd name="connsiteX4" fmla="*/ 288763 w 1739798"/>
              <a:gd name="connsiteY4" fmla="*/ 117152 h 1755462"/>
              <a:gd name="connsiteX0" fmla="*/ 282179 w 1733214"/>
              <a:gd name="connsiteY0" fmla="*/ 112168 h 1748138"/>
              <a:gd name="connsiteX1" fmla="*/ 1461785 w 1733214"/>
              <a:gd name="connsiteY1" fmla="*/ 515767 h 1748138"/>
              <a:gd name="connsiteX2" fmla="*/ 1509223 w 1733214"/>
              <a:gd name="connsiteY2" fmla="*/ 1525790 h 1748138"/>
              <a:gd name="connsiteX3" fmla="*/ 343532 w 1733214"/>
              <a:gd name="connsiteY3" fmla="*/ 1565290 h 1748138"/>
              <a:gd name="connsiteX4" fmla="*/ 282179 w 1733214"/>
              <a:gd name="connsiteY4" fmla="*/ 112168 h 1748138"/>
              <a:gd name="connsiteX0" fmla="*/ 296424 w 1747459"/>
              <a:gd name="connsiteY0" fmla="*/ 112168 h 1748138"/>
              <a:gd name="connsiteX1" fmla="*/ 1476030 w 1747459"/>
              <a:gd name="connsiteY1" fmla="*/ 515767 h 1748138"/>
              <a:gd name="connsiteX2" fmla="*/ 1523468 w 1747459"/>
              <a:gd name="connsiteY2" fmla="*/ 1525790 h 1748138"/>
              <a:gd name="connsiteX3" fmla="*/ 357777 w 1747459"/>
              <a:gd name="connsiteY3" fmla="*/ 1565290 h 1748138"/>
              <a:gd name="connsiteX4" fmla="*/ 296424 w 1747459"/>
              <a:gd name="connsiteY4" fmla="*/ 112168 h 1748138"/>
              <a:gd name="connsiteX0" fmla="*/ 296424 w 1747459"/>
              <a:gd name="connsiteY0" fmla="*/ 112168 h 1755230"/>
              <a:gd name="connsiteX1" fmla="*/ 1476030 w 1747459"/>
              <a:gd name="connsiteY1" fmla="*/ 515767 h 1755230"/>
              <a:gd name="connsiteX2" fmla="*/ 1523468 w 1747459"/>
              <a:gd name="connsiteY2" fmla="*/ 1525790 h 1755230"/>
              <a:gd name="connsiteX3" fmla="*/ 357777 w 1747459"/>
              <a:gd name="connsiteY3" fmla="*/ 1565290 h 1755230"/>
              <a:gd name="connsiteX4" fmla="*/ 296424 w 1747459"/>
              <a:gd name="connsiteY4" fmla="*/ 112168 h 1755230"/>
              <a:gd name="connsiteX0" fmla="*/ 287124 w 1651585"/>
              <a:gd name="connsiteY0" fmla="*/ 314860 h 1957922"/>
              <a:gd name="connsiteX1" fmla="*/ 1276230 w 1651585"/>
              <a:gd name="connsiteY1" fmla="*/ 346984 h 1957922"/>
              <a:gd name="connsiteX2" fmla="*/ 1514168 w 1651585"/>
              <a:gd name="connsiteY2" fmla="*/ 1728482 h 1957922"/>
              <a:gd name="connsiteX3" fmla="*/ 348477 w 1651585"/>
              <a:gd name="connsiteY3" fmla="*/ 1767982 h 1957922"/>
              <a:gd name="connsiteX4" fmla="*/ 287124 w 1651585"/>
              <a:gd name="connsiteY4" fmla="*/ 314860 h 1957922"/>
              <a:gd name="connsiteX0" fmla="*/ 146098 w 1767734"/>
              <a:gd name="connsiteY0" fmla="*/ 693073 h 1831310"/>
              <a:gd name="connsiteX1" fmla="*/ 1392379 w 1767734"/>
              <a:gd name="connsiteY1" fmla="*/ 220372 h 1831310"/>
              <a:gd name="connsiteX2" fmla="*/ 1630317 w 1767734"/>
              <a:gd name="connsiteY2" fmla="*/ 1601870 h 1831310"/>
              <a:gd name="connsiteX3" fmla="*/ 464626 w 1767734"/>
              <a:gd name="connsiteY3" fmla="*/ 1641370 h 1831310"/>
              <a:gd name="connsiteX4" fmla="*/ 146098 w 1767734"/>
              <a:gd name="connsiteY4" fmla="*/ 693073 h 1831310"/>
              <a:gd name="connsiteX0" fmla="*/ 146098 w 1767734"/>
              <a:gd name="connsiteY0" fmla="*/ 597520 h 1735757"/>
              <a:gd name="connsiteX1" fmla="*/ 1392379 w 1767734"/>
              <a:gd name="connsiteY1" fmla="*/ 124819 h 1735757"/>
              <a:gd name="connsiteX2" fmla="*/ 1630317 w 1767734"/>
              <a:gd name="connsiteY2" fmla="*/ 1506317 h 1735757"/>
              <a:gd name="connsiteX3" fmla="*/ 464626 w 1767734"/>
              <a:gd name="connsiteY3" fmla="*/ 1545817 h 1735757"/>
              <a:gd name="connsiteX4" fmla="*/ 146098 w 1767734"/>
              <a:gd name="connsiteY4" fmla="*/ 597520 h 1735757"/>
              <a:gd name="connsiteX0" fmla="*/ 142021 w 1773182"/>
              <a:gd name="connsiteY0" fmla="*/ 581033 h 1738320"/>
              <a:gd name="connsiteX1" fmla="*/ 1397827 w 1773182"/>
              <a:gd name="connsiteY1" fmla="*/ 127382 h 1738320"/>
              <a:gd name="connsiteX2" fmla="*/ 1635765 w 1773182"/>
              <a:gd name="connsiteY2" fmla="*/ 1508880 h 1738320"/>
              <a:gd name="connsiteX3" fmla="*/ 470074 w 1773182"/>
              <a:gd name="connsiteY3" fmla="*/ 1548380 h 1738320"/>
              <a:gd name="connsiteX4" fmla="*/ 142021 w 1773182"/>
              <a:gd name="connsiteY4" fmla="*/ 581033 h 1738320"/>
              <a:gd name="connsiteX0" fmla="*/ 142021 w 1682204"/>
              <a:gd name="connsiteY0" fmla="*/ 581033 h 1708044"/>
              <a:gd name="connsiteX1" fmla="*/ 1397827 w 1682204"/>
              <a:gd name="connsiteY1" fmla="*/ 127382 h 1708044"/>
              <a:gd name="connsiteX2" fmla="*/ 1473840 w 1682204"/>
              <a:gd name="connsiteY2" fmla="*/ 1442205 h 1708044"/>
              <a:gd name="connsiteX3" fmla="*/ 470074 w 1682204"/>
              <a:gd name="connsiteY3" fmla="*/ 1548380 h 1708044"/>
              <a:gd name="connsiteX4" fmla="*/ 142021 w 1682204"/>
              <a:gd name="connsiteY4" fmla="*/ 581033 h 1708044"/>
              <a:gd name="connsiteX0" fmla="*/ 142021 w 1710397"/>
              <a:gd name="connsiteY0" fmla="*/ 581033 h 1708044"/>
              <a:gd name="connsiteX1" fmla="*/ 1397827 w 1710397"/>
              <a:gd name="connsiteY1" fmla="*/ 127382 h 1708044"/>
              <a:gd name="connsiteX2" fmla="*/ 1473840 w 1710397"/>
              <a:gd name="connsiteY2" fmla="*/ 1442205 h 1708044"/>
              <a:gd name="connsiteX3" fmla="*/ 470074 w 1710397"/>
              <a:gd name="connsiteY3" fmla="*/ 1548380 h 1708044"/>
              <a:gd name="connsiteX4" fmla="*/ 142021 w 1710397"/>
              <a:gd name="connsiteY4" fmla="*/ 581033 h 1708044"/>
              <a:gd name="connsiteX0" fmla="*/ 313243 w 1881619"/>
              <a:gd name="connsiteY0" fmla="*/ 582632 h 1758263"/>
              <a:gd name="connsiteX1" fmla="*/ 1569049 w 1881619"/>
              <a:gd name="connsiteY1" fmla="*/ 128981 h 1758263"/>
              <a:gd name="connsiteX2" fmla="*/ 1645062 w 1881619"/>
              <a:gd name="connsiteY2" fmla="*/ 1443804 h 1758263"/>
              <a:gd name="connsiteX3" fmla="*/ 355546 w 1881619"/>
              <a:gd name="connsiteY3" fmla="*/ 1626179 h 1758263"/>
              <a:gd name="connsiteX4" fmla="*/ 313243 w 1881619"/>
              <a:gd name="connsiteY4" fmla="*/ 582632 h 1758263"/>
              <a:gd name="connsiteX0" fmla="*/ 139893 w 1708269"/>
              <a:gd name="connsiteY0" fmla="*/ 582632 h 1758263"/>
              <a:gd name="connsiteX1" fmla="*/ 1395699 w 1708269"/>
              <a:gd name="connsiteY1" fmla="*/ 128981 h 1758263"/>
              <a:gd name="connsiteX2" fmla="*/ 1471712 w 1708269"/>
              <a:gd name="connsiteY2" fmla="*/ 1443804 h 1758263"/>
              <a:gd name="connsiteX3" fmla="*/ 182196 w 1708269"/>
              <a:gd name="connsiteY3" fmla="*/ 1626179 h 1758263"/>
              <a:gd name="connsiteX4" fmla="*/ 139893 w 1708269"/>
              <a:gd name="connsiteY4" fmla="*/ 582632 h 1758263"/>
              <a:gd name="connsiteX0" fmla="*/ 178664 w 1747040"/>
              <a:gd name="connsiteY0" fmla="*/ 582632 h 1758263"/>
              <a:gd name="connsiteX1" fmla="*/ 1434470 w 1747040"/>
              <a:gd name="connsiteY1" fmla="*/ 128981 h 1758263"/>
              <a:gd name="connsiteX2" fmla="*/ 1510483 w 1747040"/>
              <a:gd name="connsiteY2" fmla="*/ 1443804 h 1758263"/>
              <a:gd name="connsiteX3" fmla="*/ 220967 w 1747040"/>
              <a:gd name="connsiteY3" fmla="*/ 1626179 h 1758263"/>
              <a:gd name="connsiteX4" fmla="*/ 178664 w 1747040"/>
              <a:gd name="connsiteY4" fmla="*/ 582632 h 1758263"/>
              <a:gd name="connsiteX0" fmla="*/ 178664 w 1747040"/>
              <a:gd name="connsiteY0" fmla="*/ 582632 h 1758263"/>
              <a:gd name="connsiteX1" fmla="*/ 1434470 w 1747040"/>
              <a:gd name="connsiteY1" fmla="*/ 128981 h 1758263"/>
              <a:gd name="connsiteX2" fmla="*/ 1510483 w 1747040"/>
              <a:gd name="connsiteY2" fmla="*/ 1443804 h 1758263"/>
              <a:gd name="connsiteX3" fmla="*/ 220967 w 1747040"/>
              <a:gd name="connsiteY3" fmla="*/ 1626179 h 1758263"/>
              <a:gd name="connsiteX4" fmla="*/ 178664 w 1747040"/>
              <a:gd name="connsiteY4" fmla="*/ 582632 h 1758263"/>
              <a:gd name="connsiteX0" fmla="*/ 178664 w 1747040"/>
              <a:gd name="connsiteY0" fmla="*/ 582632 h 1722732"/>
              <a:gd name="connsiteX1" fmla="*/ 1434470 w 1747040"/>
              <a:gd name="connsiteY1" fmla="*/ 128981 h 1722732"/>
              <a:gd name="connsiteX2" fmla="*/ 1510483 w 1747040"/>
              <a:gd name="connsiteY2" fmla="*/ 1443804 h 1722732"/>
              <a:gd name="connsiteX3" fmla="*/ 220967 w 1747040"/>
              <a:gd name="connsiteY3" fmla="*/ 1626179 h 1722732"/>
              <a:gd name="connsiteX4" fmla="*/ 178664 w 1747040"/>
              <a:gd name="connsiteY4" fmla="*/ 582632 h 1722732"/>
              <a:gd name="connsiteX0" fmla="*/ 178664 w 1747040"/>
              <a:gd name="connsiteY0" fmla="*/ 582632 h 1722732"/>
              <a:gd name="connsiteX1" fmla="*/ 1434470 w 1747040"/>
              <a:gd name="connsiteY1" fmla="*/ 128981 h 1722732"/>
              <a:gd name="connsiteX2" fmla="*/ 1510483 w 1747040"/>
              <a:gd name="connsiteY2" fmla="*/ 1443804 h 1722732"/>
              <a:gd name="connsiteX3" fmla="*/ 220967 w 1747040"/>
              <a:gd name="connsiteY3" fmla="*/ 1626179 h 1722732"/>
              <a:gd name="connsiteX4" fmla="*/ 178664 w 1747040"/>
              <a:gd name="connsiteY4" fmla="*/ 582632 h 1722732"/>
              <a:gd name="connsiteX0" fmla="*/ 178664 w 1747040"/>
              <a:gd name="connsiteY0" fmla="*/ 582632 h 1737678"/>
              <a:gd name="connsiteX1" fmla="*/ 1434470 w 1747040"/>
              <a:gd name="connsiteY1" fmla="*/ 128981 h 1737678"/>
              <a:gd name="connsiteX2" fmla="*/ 1510483 w 1747040"/>
              <a:gd name="connsiteY2" fmla="*/ 1443804 h 1737678"/>
              <a:gd name="connsiteX3" fmla="*/ 220967 w 1747040"/>
              <a:gd name="connsiteY3" fmla="*/ 1626179 h 1737678"/>
              <a:gd name="connsiteX4" fmla="*/ 178664 w 1747040"/>
              <a:gd name="connsiteY4" fmla="*/ 582632 h 1737678"/>
              <a:gd name="connsiteX0" fmla="*/ 178664 w 1723429"/>
              <a:gd name="connsiteY0" fmla="*/ 582632 h 1737678"/>
              <a:gd name="connsiteX1" fmla="*/ 1434470 w 1723429"/>
              <a:gd name="connsiteY1" fmla="*/ 128981 h 1737678"/>
              <a:gd name="connsiteX2" fmla="*/ 1510483 w 1723429"/>
              <a:gd name="connsiteY2" fmla="*/ 1443804 h 1737678"/>
              <a:gd name="connsiteX3" fmla="*/ 220967 w 1723429"/>
              <a:gd name="connsiteY3" fmla="*/ 1626179 h 1737678"/>
              <a:gd name="connsiteX4" fmla="*/ 178664 w 1723429"/>
              <a:gd name="connsiteY4" fmla="*/ 582632 h 1737678"/>
              <a:gd name="connsiteX0" fmla="*/ 178664 w 1723429"/>
              <a:gd name="connsiteY0" fmla="*/ 582632 h 1764261"/>
              <a:gd name="connsiteX1" fmla="*/ 1434470 w 1723429"/>
              <a:gd name="connsiteY1" fmla="*/ 128981 h 1764261"/>
              <a:gd name="connsiteX2" fmla="*/ 1510483 w 1723429"/>
              <a:gd name="connsiteY2" fmla="*/ 1443804 h 1764261"/>
              <a:gd name="connsiteX3" fmla="*/ 220967 w 1723429"/>
              <a:gd name="connsiteY3" fmla="*/ 1626179 h 1764261"/>
              <a:gd name="connsiteX4" fmla="*/ 178664 w 1723429"/>
              <a:gd name="connsiteY4" fmla="*/ 582632 h 1764261"/>
              <a:gd name="connsiteX0" fmla="*/ 178664 w 1725738"/>
              <a:gd name="connsiteY0" fmla="*/ 582632 h 1764261"/>
              <a:gd name="connsiteX1" fmla="*/ 1434470 w 1725738"/>
              <a:gd name="connsiteY1" fmla="*/ 128981 h 1764261"/>
              <a:gd name="connsiteX2" fmla="*/ 1510483 w 1725738"/>
              <a:gd name="connsiteY2" fmla="*/ 1443804 h 1764261"/>
              <a:gd name="connsiteX3" fmla="*/ 220967 w 1725738"/>
              <a:gd name="connsiteY3" fmla="*/ 1626179 h 1764261"/>
              <a:gd name="connsiteX4" fmla="*/ 178664 w 1725738"/>
              <a:gd name="connsiteY4" fmla="*/ 582632 h 1764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738" h="1764261">
                <a:moveTo>
                  <a:pt x="178664" y="582632"/>
                </a:moveTo>
                <a:cubicBezTo>
                  <a:pt x="380915" y="333099"/>
                  <a:pt x="960088" y="-260610"/>
                  <a:pt x="1434470" y="128981"/>
                </a:cubicBezTo>
                <a:cubicBezTo>
                  <a:pt x="1866177" y="590103"/>
                  <a:pt x="1753651" y="1220433"/>
                  <a:pt x="1510483" y="1443804"/>
                </a:cubicBezTo>
                <a:cubicBezTo>
                  <a:pt x="1197093" y="1784276"/>
                  <a:pt x="496910" y="1867106"/>
                  <a:pt x="220967" y="1626179"/>
                </a:cubicBezTo>
                <a:cubicBezTo>
                  <a:pt x="-108767" y="1477141"/>
                  <a:pt x="-23587" y="832165"/>
                  <a:pt x="178664" y="582632"/>
                </a:cubicBezTo>
                <a:close/>
              </a:path>
            </a:pathLst>
          </a:custGeom>
          <a:solidFill>
            <a:srgbClr val="F1FBFD"/>
          </a:solidFill>
          <a:ln>
            <a:noFill/>
          </a:ln>
          <a:effectLst>
            <a:outerShdw blurRad="1270000" sx="156000" sy="156000" algn="ctr" rotWithShape="0">
              <a:srgbClr val="F1FBFD"/>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504020202020204" pitchFamily="34" charset="0"/>
            </a:endParaRPr>
          </a:p>
        </p:txBody>
      </p:sp>
      <p:sp>
        <p:nvSpPr>
          <p:cNvPr id="4" name="Picture Placeholder 5"/>
          <p:cNvSpPr>
            <a:spLocks noGrp="1"/>
          </p:cNvSpPr>
          <p:nvPr>
            <p:ph type="pic" sz="quarter" idx="11" hasCustomPrompt="1"/>
          </p:nvPr>
        </p:nvSpPr>
        <p:spPr>
          <a:xfrm>
            <a:off x="0" y="3018970"/>
            <a:ext cx="6096000" cy="301897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5" name="Picture Placeholder 5"/>
          <p:cNvSpPr>
            <a:spLocks noGrp="1"/>
          </p:cNvSpPr>
          <p:nvPr>
            <p:ph type="pic" sz="quarter" idx="12" hasCustomPrompt="1"/>
          </p:nvPr>
        </p:nvSpPr>
        <p:spPr>
          <a:xfrm>
            <a:off x="9231084" y="3018970"/>
            <a:ext cx="2960915" cy="301897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783625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F5F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504020202020204" pitchFamily="34" charset="0"/>
            </a:endParaRPr>
          </a:p>
        </p:txBody>
      </p:sp>
      <p:sp>
        <p:nvSpPr>
          <p:cNvPr id="5" name="Picture Placeholder 5"/>
          <p:cNvSpPr>
            <a:spLocks noGrp="1"/>
          </p:cNvSpPr>
          <p:nvPr>
            <p:ph type="pic" sz="quarter" idx="11" hasCustomPrompt="1"/>
          </p:nvPr>
        </p:nvSpPr>
        <p:spPr>
          <a:xfrm>
            <a:off x="0" y="0"/>
            <a:ext cx="12192000" cy="3929974"/>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11" name="Picture Placeholder 5"/>
          <p:cNvSpPr>
            <a:spLocks noGrp="1"/>
          </p:cNvSpPr>
          <p:nvPr>
            <p:ph type="pic" sz="quarter" idx="12" hasCustomPrompt="1"/>
          </p:nvPr>
        </p:nvSpPr>
        <p:spPr>
          <a:xfrm>
            <a:off x="2210032" y="2678136"/>
            <a:ext cx="4007794" cy="336577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1024335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Picture Placeholder 5"/>
          <p:cNvSpPr>
            <a:spLocks noGrp="1"/>
          </p:cNvSpPr>
          <p:nvPr>
            <p:ph type="pic" sz="quarter" idx="12" hasCustomPrompt="1"/>
          </p:nvPr>
        </p:nvSpPr>
        <p:spPr>
          <a:xfrm>
            <a:off x="0" y="0"/>
            <a:ext cx="12192000" cy="512064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2223477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Rectangle 2"/>
          <p:cNvSpPr/>
          <p:nvPr userDrawn="1"/>
        </p:nvSpPr>
        <p:spPr>
          <a:xfrm>
            <a:off x="0" y="13445"/>
            <a:ext cx="12192000" cy="6858000"/>
          </a:xfrm>
          <a:prstGeom prst="rect">
            <a:avLst/>
          </a:prstGeom>
          <a:solidFill>
            <a:srgbClr val="F5F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504020202020204" pitchFamily="34" charset="0"/>
            </a:endParaRPr>
          </a:p>
        </p:txBody>
      </p:sp>
      <p:sp>
        <p:nvSpPr>
          <p:cNvPr id="5" name="Rectangle 4"/>
          <p:cNvSpPr/>
          <p:nvPr userDrawn="1"/>
        </p:nvSpPr>
        <p:spPr>
          <a:xfrm>
            <a:off x="-14515" y="0"/>
            <a:ext cx="12206515" cy="3439886"/>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504020202020204" pitchFamily="34" charset="0"/>
            </a:endParaRPr>
          </a:p>
        </p:txBody>
      </p:sp>
      <p:sp>
        <p:nvSpPr>
          <p:cNvPr id="7" name="Rounded Rectangle 6"/>
          <p:cNvSpPr/>
          <p:nvPr userDrawn="1"/>
        </p:nvSpPr>
        <p:spPr>
          <a:xfrm>
            <a:off x="2984500" y="2379931"/>
            <a:ext cx="6235700" cy="3530600"/>
          </a:xfrm>
          <a:prstGeom prst="roundRect">
            <a:avLst>
              <a:gd name="adj" fmla="val 12505"/>
            </a:avLst>
          </a:prstGeom>
          <a:solidFill>
            <a:schemeClr val="bg1">
              <a:alpha val="62000"/>
            </a:schemeClr>
          </a:solidFill>
          <a:ln>
            <a:noFill/>
          </a:ln>
          <a:effectLst>
            <a:outerShdw blurRad="2286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504020202020204" pitchFamily="34" charset="0"/>
            </a:endParaRPr>
          </a:p>
        </p:txBody>
      </p:sp>
      <p:sp>
        <p:nvSpPr>
          <p:cNvPr id="6" name="Rounded Rectangle 5"/>
          <p:cNvSpPr/>
          <p:nvPr userDrawn="1"/>
        </p:nvSpPr>
        <p:spPr>
          <a:xfrm>
            <a:off x="2097313" y="2867457"/>
            <a:ext cx="7990116" cy="3056519"/>
          </a:xfrm>
          <a:prstGeom prst="roundRect">
            <a:avLst>
              <a:gd name="adj" fmla="val 9586"/>
            </a:avLst>
          </a:prstGeom>
          <a:solidFill>
            <a:schemeClr val="bg1"/>
          </a:solidFill>
          <a:ln>
            <a:noFill/>
          </a:ln>
          <a:effectLst>
            <a:outerShdw blurRad="2286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4" name="Picture Placeholder 3"/>
          <p:cNvSpPr>
            <a:spLocks noGrp="1"/>
          </p:cNvSpPr>
          <p:nvPr>
            <p:ph type="pic" sz="quarter" idx="12" hasCustomPrompt="1"/>
          </p:nvPr>
        </p:nvSpPr>
        <p:spPr>
          <a:xfrm>
            <a:off x="-14515" y="0"/>
            <a:ext cx="4730893" cy="6858000"/>
          </a:xfrm>
          <a:prstGeom prst="rect">
            <a:avLst/>
          </a:prstGeom>
          <a:no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3676150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rgbClr val="F5F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504020202020204" pitchFamily="34" charset="0"/>
            </a:endParaRPr>
          </a:p>
        </p:txBody>
      </p:sp>
      <p:sp>
        <p:nvSpPr>
          <p:cNvPr id="6" name="Picture Placeholder 5"/>
          <p:cNvSpPr>
            <a:spLocks noGrp="1"/>
          </p:cNvSpPr>
          <p:nvPr>
            <p:ph type="pic" sz="quarter" idx="13" hasCustomPrompt="1"/>
          </p:nvPr>
        </p:nvSpPr>
        <p:spPr>
          <a:xfrm>
            <a:off x="0" y="3673701"/>
            <a:ext cx="3302000" cy="2235200"/>
          </a:xfrm>
          <a:custGeom>
            <a:avLst/>
            <a:gdLst>
              <a:gd name="connsiteX0" fmla="*/ 0 w 3302000"/>
              <a:gd name="connsiteY0" fmla="*/ 0 h 2235200"/>
              <a:gd name="connsiteX1" fmla="*/ 3107359 w 3302000"/>
              <a:gd name="connsiteY1" fmla="*/ 0 h 2235200"/>
              <a:gd name="connsiteX2" fmla="*/ 3302000 w 3302000"/>
              <a:gd name="connsiteY2" fmla="*/ 194641 h 2235200"/>
              <a:gd name="connsiteX3" fmla="*/ 3302000 w 3302000"/>
              <a:gd name="connsiteY3" fmla="*/ 2040559 h 2235200"/>
              <a:gd name="connsiteX4" fmla="*/ 3107359 w 3302000"/>
              <a:gd name="connsiteY4" fmla="*/ 2235200 h 2235200"/>
              <a:gd name="connsiteX5" fmla="*/ 0 w 3302000"/>
              <a:gd name="connsiteY5" fmla="*/ 2235200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2000" h="2235200">
                <a:moveTo>
                  <a:pt x="0" y="0"/>
                </a:moveTo>
                <a:lnTo>
                  <a:pt x="3107359" y="0"/>
                </a:lnTo>
                <a:cubicBezTo>
                  <a:pt x="3214856" y="0"/>
                  <a:pt x="3302000" y="87144"/>
                  <a:pt x="3302000" y="194641"/>
                </a:cubicBezTo>
                <a:lnTo>
                  <a:pt x="3302000" y="2040559"/>
                </a:lnTo>
                <a:cubicBezTo>
                  <a:pt x="3302000" y="2148056"/>
                  <a:pt x="3214856" y="2235200"/>
                  <a:pt x="3107359" y="2235200"/>
                </a:cubicBezTo>
                <a:lnTo>
                  <a:pt x="0" y="2235200"/>
                </a:ln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2588332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Freeform 7"/>
          <p:cNvSpPr/>
          <p:nvPr userDrawn="1"/>
        </p:nvSpPr>
        <p:spPr>
          <a:xfrm>
            <a:off x="5956393" y="3249710"/>
            <a:ext cx="1493278" cy="1482574"/>
          </a:xfrm>
          <a:custGeom>
            <a:avLst/>
            <a:gdLst>
              <a:gd name="connsiteX0" fmla="*/ 943538 w 3751728"/>
              <a:gd name="connsiteY0" fmla="*/ 0 h 3724836"/>
              <a:gd name="connsiteX1" fmla="*/ 2808190 w 3751728"/>
              <a:gd name="connsiteY1" fmla="*/ 0 h 3724836"/>
              <a:gd name="connsiteX2" fmla="*/ 3751728 w 3751728"/>
              <a:gd name="connsiteY2" fmla="*/ 943538 h 3724836"/>
              <a:gd name="connsiteX3" fmla="*/ 3751728 w 3751728"/>
              <a:gd name="connsiteY3" fmla="*/ 2781298 h 3724836"/>
              <a:gd name="connsiteX4" fmla="*/ 2808190 w 3751728"/>
              <a:gd name="connsiteY4" fmla="*/ 3724836 h 3724836"/>
              <a:gd name="connsiteX5" fmla="*/ 943538 w 3751728"/>
              <a:gd name="connsiteY5" fmla="*/ 3724836 h 3724836"/>
              <a:gd name="connsiteX6" fmla="*/ 0 w 3751728"/>
              <a:gd name="connsiteY6" fmla="*/ 2781298 h 3724836"/>
              <a:gd name="connsiteX7" fmla="*/ 0 w 3751728"/>
              <a:gd name="connsiteY7" fmla="*/ 943538 h 3724836"/>
              <a:gd name="connsiteX8" fmla="*/ 943538 w 3751728"/>
              <a:gd name="connsiteY8" fmla="*/ 0 h 3724836"/>
              <a:gd name="connsiteX9" fmla="*/ 1391457 w 3751728"/>
              <a:gd name="connsiteY9" fmla="*/ 874059 h 3724836"/>
              <a:gd name="connsiteX10" fmla="*/ 900953 w 3751728"/>
              <a:gd name="connsiteY10" fmla="*/ 1364563 h 3724836"/>
              <a:gd name="connsiteX11" fmla="*/ 900953 w 3751728"/>
              <a:gd name="connsiteY11" fmla="*/ 2319932 h 3724836"/>
              <a:gd name="connsiteX12" fmla="*/ 1391457 w 3751728"/>
              <a:gd name="connsiteY12" fmla="*/ 2810436 h 3724836"/>
              <a:gd name="connsiteX13" fmla="*/ 2360806 w 3751728"/>
              <a:gd name="connsiteY13" fmla="*/ 2810436 h 3724836"/>
              <a:gd name="connsiteX14" fmla="*/ 2851310 w 3751728"/>
              <a:gd name="connsiteY14" fmla="*/ 2319932 h 3724836"/>
              <a:gd name="connsiteX15" fmla="*/ 2851310 w 3751728"/>
              <a:gd name="connsiteY15" fmla="*/ 1364563 h 3724836"/>
              <a:gd name="connsiteX16" fmla="*/ 2360806 w 3751728"/>
              <a:gd name="connsiteY16" fmla="*/ 874059 h 3724836"/>
              <a:gd name="connsiteX17" fmla="*/ 1391457 w 3751728"/>
              <a:gd name="connsiteY17" fmla="*/ 874059 h 372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51728" h="3724836">
                <a:moveTo>
                  <a:pt x="943538" y="0"/>
                </a:moveTo>
                <a:lnTo>
                  <a:pt x="2808190" y="0"/>
                </a:lnTo>
                <a:cubicBezTo>
                  <a:pt x="3329292" y="0"/>
                  <a:pt x="3751728" y="422436"/>
                  <a:pt x="3751728" y="943538"/>
                </a:cubicBezTo>
                <a:lnTo>
                  <a:pt x="3751728" y="2781298"/>
                </a:lnTo>
                <a:cubicBezTo>
                  <a:pt x="3751728" y="3302400"/>
                  <a:pt x="3329292" y="3724836"/>
                  <a:pt x="2808190" y="3724836"/>
                </a:cubicBezTo>
                <a:lnTo>
                  <a:pt x="943538" y="3724836"/>
                </a:lnTo>
                <a:cubicBezTo>
                  <a:pt x="422436" y="3724836"/>
                  <a:pt x="0" y="3302400"/>
                  <a:pt x="0" y="2781298"/>
                </a:cubicBezTo>
                <a:lnTo>
                  <a:pt x="0" y="943538"/>
                </a:lnTo>
                <a:cubicBezTo>
                  <a:pt x="0" y="422436"/>
                  <a:pt x="422436" y="0"/>
                  <a:pt x="943538" y="0"/>
                </a:cubicBezTo>
                <a:close/>
                <a:moveTo>
                  <a:pt x="1391457" y="874059"/>
                </a:moveTo>
                <a:cubicBezTo>
                  <a:pt x="1120559" y="874059"/>
                  <a:pt x="900953" y="1093665"/>
                  <a:pt x="900953" y="1364563"/>
                </a:cubicBezTo>
                <a:lnTo>
                  <a:pt x="900953" y="2319932"/>
                </a:lnTo>
                <a:cubicBezTo>
                  <a:pt x="900953" y="2590830"/>
                  <a:pt x="1120559" y="2810436"/>
                  <a:pt x="1391457" y="2810436"/>
                </a:cubicBezTo>
                <a:lnTo>
                  <a:pt x="2360806" y="2810436"/>
                </a:lnTo>
                <a:cubicBezTo>
                  <a:pt x="2631704" y="2810436"/>
                  <a:pt x="2851310" y="2590830"/>
                  <a:pt x="2851310" y="2319932"/>
                </a:cubicBezTo>
                <a:lnTo>
                  <a:pt x="2851310" y="1364563"/>
                </a:lnTo>
                <a:cubicBezTo>
                  <a:pt x="2851310" y="1093665"/>
                  <a:pt x="2631704" y="874059"/>
                  <a:pt x="2360806" y="874059"/>
                </a:cubicBezTo>
                <a:lnTo>
                  <a:pt x="1391457" y="874059"/>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504020202020204" pitchFamily="34" charset="0"/>
            </a:endParaRPr>
          </a:p>
        </p:txBody>
      </p:sp>
      <p:sp>
        <p:nvSpPr>
          <p:cNvPr id="9" name="Freeform 8"/>
          <p:cNvSpPr/>
          <p:nvPr userDrawn="1"/>
        </p:nvSpPr>
        <p:spPr>
          <a:xfrm flipH="1">
            <a:off x="0" y="3132044"/>
            <a:ext cx="3381515" cy="3725957"/>
          </a:xfrm>
          <a:custGeom>
            <a:avLst/>
            <a:gdLst>
              <a:gd name="connsiteX0" fmla="*/ 1373296 w 3381515"/>
              <a:gd name="connsiteY0" fmla="*/ 0 h 3725957"/>
              <a:gd name="connsiteX1" fmla="*/ 3381515 w 3381515"/>
              <a:gd name="connsiteY1" fmla="*/ 0 h 3725957"/>
              <a:gd name="connsiteX2" fmla="*/ 3381515 w 3381515"/>
              <a:gd name="connsiteY2" fmla="*/ 1272172 h 3725957"/>
              <a:gd name="connsiteX3" fmla="*/ 2025231 w 3381515"/>
              <a:gd name="connsiteY3" fmla="*/ 1272172 h 3725957"/>
              <a:gd name="connsiteX4" fmla="*/ 1311315 w 3381515"/>
              <a:gd name="connsiteY4" fmla="*/ 1986088 h 3725957"/>
              <a:gd name="connsiteX5" fmla="*/ 1311315 w 3381515"/>
              <a:gd name="connsiteY5" fmla="*/ 3376605 h 3725957"/>
              <a:gd name="connsiteX6" fmla="*/ 1367418 w 3381515"/>
              <a:gd name="connsiteY6" fmla="*/ 3654493 h 3725957"/>
              <a:gd name="connsiteX7" fmla="*/ 1406208 w 3381515"/>
              <a:gd name="connsiteY7" fmla="*/ 3725957 h 3725957"/>
              <a:gd name="connsiteX8" fmla="*/ 0 w 3381515"/>
              <a:gd name="connsiteY8" fmla="*/ 3725957 h 3725957"/>
              <a:gd name="connsiteX9" fmla="*/ 0 w 3381515"/>
              <a:gd name="connsiteY9" fmla="*/ 1373297 h 3725957"/>
              <a:gd name="connsiteX10" fmla="*/ 1373296 w 3381515"/>
              <a:gd name="connsiteY10" fmla="*/ 0 h 372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81515" h="3725957">
                <a:moveTo>
                  <a:pt x="1373296" y="0"/>
                </a:moveTo>
                <a:lnTo>
                  <a:pt x="3381515" y="0"/>
                </a:lnTo>
                <a:lnTo>
                  <a:pt x="3381515" y="1272172"/>
                </a:lnTo>
                <a:lnTo>
                  <a:pt x="2025231" y="1272172"/>
                </a:lnTo>
                <a:cubicBezTo>
                  <a:pt x="1630946" y="1272172"/>
                  <a:pt x="1311315" y="1591803"/>
                  <a:pt x="1311315" y="1986088"/>
                </a:cubicBezTo>
                <a:lnTo>
                  <a:pt x="1311315" y="3376605"/>
                </a:lnTo>
                <a:cubicBezTo>
                  <a:pt x="1311315" y="3475176"/>
                  <a:pt x="1331292" y="3569082"/>
                  <a:pt x="1367418" y="3654493"/>
                </a:cubicBezTo>
                <a:lnTo>
                  <a:pt x="1406208" y="3725957"/>
                </a:lnTo>
                <a:lnTo>
                  <a:pt x="0" y="3725957"/>
                </a:lnTo>
                <a:lnTo>
                  <a:pt x="0" y="1373297"/>
                </a:lnTo>
                <a:cubicBezTo>
                  <a:pt x="0" y="614845"/>
                  <a:pt x="614845" y="0"/>
                  <a:pt x="1373296" y="0"/>
                </a:cubicBez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504020202020204" pitchFamily="34" charset="0"/>
            </a:endParaRPr>
          </a:p>
        </p:txBody>
      </p:sp>
      <p:sp>
        <p:nvSpPr>
          <p:cNvPr id="4" name="Picture Placeholder 3"/>
          <p:cNvSpPr>
            <a:spLocks noGrp="1"/>
          </p:cNvSpPr>
          <p:nvPr>
            <p:ph type="pic" sz="quarter" idx="12" hasCustomPrompt="1"/>
          </p:nvPr>
        </p:nvSpPr>
        <p:spPr>
          <a:xfrm>
            <a:off x="6150922" y="3414540"/>
            <a:ext cx="1113478" cy="1105498"/>
          </a:xfrm>
          <a:custGeom>
            <a:avLst/>
            <a:gdLst>
              <a:gd name="connsiteX0" fmla="*/ 943538 w 3751728"/>
              <a:gd name="connsiteY0" fmla="*/ 0 h 3724836"/>
              <a:gd name="connsiteX1" fmla="*/ 2808190 w 3751728"/>
              <a:gd name="connsiteY1" fmla="*/ 0 h 3724836"/>
              <a:gd name="connsiteX2" fmla="*/ 3751728 w 3751728"/>
              <a:gd name="connsiteY2" fmla="*/ 943538 h 3724836"/>
              <a:gd name="connsiteX3" fmla="*/ 3751728 w 3751728"/>
              <a:gd name="connsiteY3" fmla="*/ 2781298 h 3724836"/>
              <a:gd name="connsiteX4" fmla="*/ 2808190 w 3751728"/>
              <a:gd name="connsiteY4" fmla="*/ 3724836 h 3724836"/>
              <a:gd name="connsiteX5" fmla="*/ 943538 w 3751728"/>
              <a:gd name="connsiteY5" fmla="*/ 3724836 h 3724836"/>
              <a:gd name="connsiteX6" fmla="*/ 0 w 3751728"/>
              <a:gd name="connsiteY6" fmla="*/ 2781298 h 3724836"/>
              <a:gd name="connsiteX7" fmla="*/ 0 w 3751728"/>
              <a:gd name="connsiteY7" fmla="*/ 943538 h 3724836"/>
              <a:gd name="connsiteX8" fmla="*/ 943538 w 3751728"/>
              <a:gd name="connsiteY8" fmla="*/ 0 h 372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1728" h="3724836">
                <a:moveTo>
                  <a:pt x="943538" y="0"/>
                </a:moveTo>
                <a:lnTo>
                  <a:pt x="2808190" y="0"/>
                </a:lnTo>
                <a:cubicBezTo>
                  <a:pt x="3329292" y="0"/>
                  <a:pt x="3751728" y="422436"/>
                  <a:pt x="3751728" y="943538"/>
                </a:cubicBezTo>
                <a:lnTo>
                  <a:pt x="3751728" y="2781298"/>
                </a:lnTo>
                <a:cubicBezTo>
                  <a:pt x="3751728" y="3302400"/>
                  <a:pt x="3329292" y="3724836"/>
                  <a:pt x="2808190" y="3724836"/>
                </a:cubicBezTo>
                <a:lnTo>
                  <a:pt x="943538" y="3724836"/>
                </a:lnTo>
                <a:cubicBezTo>
                  <a:pt x="422436" y="3724836"/>
                  <a:pt x="0" y="3302400"/>
                  <a:pt x="0" y="2781298"/>
                </a:cubicBezTo>
                <a:lnTo>
                  <a:pt x="0" y="943538"/>
                </a:lnTo>
                <a:cubicBezTo>
                  <a:pt x="0" y="422436"/>
                  <a:pt x="422436" y="0"/>
                  <a:pt x="943538" y="0"/>
                </a:cubicBez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11" name="Picture Placeholder 3"/>
          <p:cNvSpPr>
            <a:spLocks noGrp="1"/>
          </p:cNvSpPr>
          <p:nvPr>
            <p:ph type="pic" sz="quarter" idx="14" hasCustomPrompt="1"/>
          </p:nvPr>
        </p:nvSpPr>
        <p:spPr>
          <a:xfrm>
            <a:off x="-572549" y="4390233"/>
            <a:ext cx="2657940" cy="2900160"/>
          </a:xfrm>
          <a:custGeom>
            <a:avLst/>
            <a:gdLst>
              <a:gd name="connsiteX0" fmla="*/ 943538 w 3751728"/>
              <a:gd name="connsiteY0" fmla="*/ 0 h 3724836"/>
              <a:gd name="connsiteX1" fmla="*/ 2808190 w 3751728"/>
              <a:gd name="connsiteY1" fmla="*/ 0 h 3724836"/>
              <a:gd name="connsiteX2" fmla="*/ 3751728 w 3751728"/>
              <a:gd name="connsiteY2" fmla="*/ 943538 h 3724836"/>
              <a:gd name="connsiteX3" fmla="*/ 3751728 w 3751728"/>
              <a:gd name="connsiteY3" fmla="*/ 2781298 h 3724836"/>
              <a:gd name="connsiteX4" fmla="*/ 2808190 w 3751728"/>
              <a:gd name="connsiteY4" fmla="*/ 3724836 h 3724836"/>
              <a:gd name="connsiteX5" fmla="*/ 943538 w 3751728"/>
              <a:gd name="connsiteY5" fmla="*/ 3724836 h 3724836"/>
              <a:gd name="connsiteX6" fmla="*/ 0 w 3751728"/>
              <a:gd name="connsiteY6" fmla="*/ 2781298 h 3724836"/>
              <a:gd name="connsiteX7" fmla="*/ 0 w 3751728"/>
              <a:gd name="connsiteY7" fmla="*/ 943538 h 3724836"/>
              <a:gd name="connsiteX8" fmla="*/ 943538 w 3751728"/>
              <a:gd name="connsiteY8" fmla="*/ 0 h 372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1728" h="3724836">
                <a:moveTo>
                  <a:pt x="943538" y="0"/>
                </a:moveTo>
                <a:lnTo>
                  <a:pt x="2808190" y="0"/>
                </a:lnTo>
                <a:cubicBezTo>
                  <a:pt x="3329292" y="0"/>
                  <a:pt x="3751728" y="422436"/>
                  <a:pt x="3751728" y="943538"/>
                </a:cubicBezTo>
                <a:lnTo>
                  <a:pt x="3751728" y="2781298"/>
                </a:lnTo>
                <a:cubicBezTo>
                  <a:pt x="3751728" y="3302400"/>
                  <a:pt x="3329292" y="3724836"/>
                  <a:pt x="2808190" y="3724836"/>
                </a:cubicBezTo>
                <a:lnTo>
                  <a:pt x="943538" y="3724836"/>
                </a:lnTo>
                <a:cubicBezTo>
                  <a:pt x="422436" y="3724836"/>
                  <a:pt x="0" y="3302400"/>
                  <a:pt x="0" y="2781298"/>
                </a:cubicBezTo>
                <a:lnTo>
                  <a:pt x="0" y="943538"/>
                </a:lnTo>
                <a:cubicBezTo>
                  <a:pt x="0" y="422436"/>
                  <a:pt x="422436" y="0"/>
                  <a:pt x="943538" y="0"/>
                </a:cubicBez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1775639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Rectangle 3"/>
          <p:cNvSpPr/>
          <p:nvPr userDrawn="1"/>
        </p:nvSpPr>
        <p:spPr>
          <a:xfrm>
            <a:off x="1292326" y="4184262"/>
            <a:ext cx="1725738" cy="1764261"/>
          </a:xfrm>
          <a:custGeom>
            <a:avLst/>
            <a:gdLst>
              <a:gd name="connsiteX0" fmla="*/ 0 w 2272553"/>
              <a:gd name="connsiteY0" fmla="*/ 0 h 2514600"/>
              <a:gd name="connsiteX1" fmla="*/ 2272553 w 2272553"/>
              <a:gd name="connsiteY1" fmla="*/ 0 h 2514600"/>
              <a:gd name="connsiteX2" fmla="*/ 2272553 w 2272553"/>
              <a:gd name="connsiteY2" fmla="*/ 2514600 h 2514600"/>
              <a:gd name="connsiteX3" fmla="*/ 0 w 2272553"/>
              <a:gd name="connsiteY3" fmla="*/ 2514600 h 2514600"/>
              <a:gd name="connsiteX4" fmla="*/ 0 w 2272553"/>
              <a:gd name="connsiteY4" fmla="*/ 0 h 2514600"/>
              <a:gd name="connsiteX0" fmla="*/ 322729 w 2272553"/>
              <a:gd name="connsiteY0" fmla="*/ 524435 h 2514600"/>
              <a:gd name="connsiteX1" fmla="*/ 2272553 w 2272553"/>
              <a:gd name="connsiteY1" fmla="*/ 0 h 2514600"/>
              <a:gd name="connsiteX2" fmla="*/ 2272553 w 2272553"/>
              <a:gd name="connsiteY2" fmla="*/ 2514600 h 2514600"/>
              <a:gd name="connsiteX3" fmla="*/ 0 w 2272553"/>
              <a:gd name="connsiteY3" fmla="*/ 2514600 h 2514600"/>
              <a:gd name="connsiteX4" fmla="*/ 322729 w 2272553"/>
              <a:gd name="connsiteY4" fmla="*/ 524435 h 2514600"/>
              <a:gd name="connsiteX0" fmla="*/ 322729 w 2272553"/>
              <a:gd name="connsiteY0" fmla="*/ 0 h 1990165"/>
              <a:gd name="connsiteX1" fmla="*/ 1667435 w 2272553"/>
              <a:gd name="connsiteY1" fmla="*/ 349624 h 1990165"/>
              <a:gd name="connsiteX2" fmla="*/ 2272553 w 2272553"/>
              <a:gd name="connsiteY2" fmla="*/ 1990165 h 1990165"/>
              <a:gd name="connsiteX3" fmla="*/ 0 w 2272553"/>
              <a:gd name="connsiteY3" fmla="*/ 1990165 h 1990165"/>
              <a:gd name="connsiteX4" fmla="*/ 322729 w 2272553"/>
              <a:gd name="connsiteY4" fmla="*/ 0 h 1990165"/>
              <a:gd name="connsiteX0" fmla="*/ 322729 w 1721223"/>
              <a:gd name="connsiteY0" fmla="*/ 0 h 1990165"/>
              <a:gd name="connsiteX1" fmla="*/ 1667435 w 1721223"/>
              <a:gd name="connsiteY1" fmla="*/ 349624 h 1990165"/>
              <a:gd name="connsiteX2" fmla="*/ 1721223 w 1721223"/>
              <a:gd name="connsiteY2" fmla="*/ 1385047 h 1990165"/>
              <a:gd name="connsiteX3" fmla="*/ 0 w 1721223"/>
              <a:gd name="connsiteY3" fmla="*/ 1990165 h 1990165"/>
              <a:gd name="connsiteX4" fmla="*/ 322729 w 1721223"/>
              <a:gd name="connsiteY4" fmla="*/ 0 h 1990165"/>
              <a:gd name="connsiteX0" fmla="*/ 0 w 1398494"/>
              <a:gd name="connsiteY0" fmla="*/ 0 h 1438835"/>
              <a:gd name="connsiteX1" fmla="*/ 1344706 w 1398494"/>
              <a:gd name="connsiteY1" fmla="*/ 349624 h 1438835"/>
              <a:gd name="connsiteX2" fmla="*/ 1398494 w 1398494"/>
              <a:gd name="connsiteY2" fmla="*/ 1385047 h 1438835"/>
              <a:gd name="connsiteX3" fmla="*/ 161366 w 1398494"/>
              <a:gd name="connsiteY3" fmla="*/ 1438835 h 1438835"/>
              <a:gd name="connsiteX4" fmla="*/ 0 w 1398494"/>
              <a:gd name="connsiteY4" fmla="*/ 0 h 1438835"/>
              <a:gd name="connsiteX0" fmla="*/ 135744 w 1534238"/>
              <a:gd name="connsiteY0" fmla="*/ 0 h 1438835"/>
              <a:gd name="connsiteX1" fmla="*/ 1480450 w 1534238"/>
              <a:gd name="connsiteY1" fmla="*/ 349624 h 1438835"/>
              <a:gd name="connsiteX2" fmla="*/ 1534238 w 1534238"/>
              <a:gd name="connsiteY2" fmla="*/ 1385047 h 1438835"/>
              <a:gd name="connsiteX3" fmla="*/ 297110 w 1534238"/>
              <a:gd name="connsiteY3" fmla="*/ 1438835 h 1438835"/>
              <a:gd name="connsiteX4" fmla="*/ 135744 w 1534238"/>
              <a:gd name="connsiteY4" fmla="*/ 0 h 1438835"/>
              <a:gd name="connsiteX0" fmla="*/ 155107 w 1553601"/>
              <a:gd name="connsiteY0" fmla="*/ 0 h 1438835"/>
              <a:gd name="connsiteX1" fmla="*/ 1499813 w 1553601"/>
              <a:gd name="connsiteY1" fmla="*/ 349624 h 1438835"/>
              <a:gd name="connsiteX2" fmla="*/ 1553601 w 1553601"/>
              <a:gd name="connsiteY2" fmla="*/ 1385047 h 1438835"/>
              <a:gd name="connsiteX3" fmla="*/ 316473 w 1553601"/>
              <a:gd name="connsiteY3" fmla="*/ 1438835 h 1438835"/>
              <a:gd name="connsiteX4" fmla="*/ 155107 w 1553601"/>
              <a:gd name="connsiteY4" fmla="*/ 0 h 1438835"/>
              <a:gd name="connsiteX0" fmla="*/ 155107 w 1553601"/>
              <a:gd name="connsiteY0" fmla="*/ 150979 h 1589814"/>
              <a:gd name="connsiteX1" fmla="*/ 1499813 w 1553601"/>
              <a:gd name="connsiteY1" fmla="*/ 500603 h 1589814"/>
              <a:gd name="connsiteX2" fmla="*/ 1553601 w 1553601"/>
              <a:gd name="connsiteY2" fmla="*/ 1536026 h 1589814"/>
              <a:gd name="connsiteX3" fmla="*/ 316473 w 1553601"/>
              <a:gd name="connsiteY3" fmla="*/ 1589814 h 1589814"/>
              <a:gd name="connsiteX4" fmla="*/ 155107 w 1553601"/>
              <a:gd name="connsiteY4" fmla="*/ 150979 h 1589814"/>
              <a:gd name="connsiteX0" fmla="*/ 155107 w 1553601"/>
              <a:gd name="connsiteY0" fmla="*/ 131779 h 1570614"/>
              <a:gd name="connsiteX1" fmla="*/ 1499813 w 1553601"/>
              <a:gd name="connsiteY1" fmla="*/ 481403 h 1570614"/>
              <a:gd name="connsiteX2" fmla="*/ 1553601 w 1553601"/>
              <a:gd name="connsiteY2" fmla="*/ 1516826 h 1570614"/>
              <a:gd name="connsiteX3" fmla="*/ 316473 w 1553601"/>
              <a:gd name="connsiteY3" fmla="*/ 1570614 h 1570614"/>
              <a:gd name="connsiteX4" fmla="*/ 155107 w 1553601"/>
              <a:gd name="connsiteY4" fmla="*/ 131779 h 1570614"/>
              <a:gd name="connsiteX0" fmla="*/ 155107 w 1691693"/>
              <a:gd name="connsiteY0" fmla="*/ 131779 h 1570614"/>
              <a:gd name="connsiteX1" fmla="*/ 1499813 w 1691693"/>
              <a:gd name="connsiteY1" fmla="*/ 481403 h 1570614"/>
              <a:gd name="connsiteX2" fmla="*/ 1553601 w 1691693"/>
              <a:gd name="connsiteY2" fmla="*/ 1516826 h 1570614"/>
              <a:gd name="connsiteX3" fmla="*/ 316473 w 1691693"/>
              <a:gd name="connsiteY3" fmla="*/ 1570614 h 1570614"/>
              <a:gd name="connsiteX4" fmla="*/ 155107 w 1691693"/>
              <a:gd name="connsiteY4" fmla="*/ 131779 h 1570614"/>
              <a:gd name="connsiteX0" fmla="*/ 155107 w 1764561"/>
              <a:gd name="connsiteY0" fmla="*/ 131779 h 1570614"/>
              <a:gd name="connsiteX1" fmla="*/ 1499813 w 1764561"/>
              <a:gd name="connsiteY1" fmla="*/ 481403 h 1570614"/>
              <a:gd name="connsiteX2" fmla="*/ 1553601 w 1764561"/>
              <a:gd name="connsiteY2" fmla="*/ 1516826 h 1570614"/>
              <a:gd name="connsiteX3" fmla="*/ 316473 w 1764561"/>
              <a:gd name="connsiteY3" fmla="*/ 1570614 h 1570614"/>
              <a:gd name="connsiteX4" fmla="*/ 155107 w 1764561"/>
              <a:gd name="connsiteY4" fmla="*/ 131779 h 1570614"/>
              <a:gd name="connsiteX0" fmla="*/ 155107 w 1764561"/>
              <a:gd name="connsiteY0" fmla="*/ 131779 h 1702753"/>
              <a:gd name="connsiteX1" fmla="*/ 1499813 w 1764561"/>
              <a:gd name="connsiteY1" fmla="*/ 481403 h 1702753"/>
              <a:gd name="connsiteX2" fmla="*/ 1553601 w 1764561"/>
              <a:gd name="connsiteY2" fmla="*/ 1516826 h 1702753"/>
              <a:gd name="connsiteX3" fmla="*/ 316473 w 1764561"/>
              <a:gd name="connsiteY3" fmla="*/ 1570614 h 1702753"/>
              <a:gd name="connsiteX4" fmla="*/ 155107 w 1764561"/>
              <a:gd name="connsiteY4" fmla="*/ 131779 h 1702753"/>
              <a:gd name="connsiteX0" fmla="*/ 155107 w 1764561"/>
              <a:gd name="connsiteY0" fmla="*/ 131779 h 1762233"/>
              <a:gd name="connsiteX1" fmla="*/ 1499813 w 1764561"/>
              <a:gd name="connsiteY1" fmla="*/ 481403 h 1762233"/>
              <a:gd name="connsiteX2" fmla="*/ 1553601 w 1764561"/>
              <a:gd name="connsiteY2" fmla="*/ 1516826 h 1762233"/>
              <a:gd name="connsiteX3" fmla="*/ 316473 w 1764561"/>
              <a:gd name="connsiteY3" fmla="*/ 1570614 h 1762233"/>
              <a:gd name="connsiteX4" fmla="*/ 155107 w 1764561"/>
              <a:gd name="connsiteY4" fmla="*/ 131779 h 1762233"/>
              <a:gd name="connsiteX0" fmla="*/ 245575 w 1721679"/>
              <a:gd name="connsiteY0" fmla="*/ 125515 h 1813119"/>
              <a:gd name="connsiteX1" fmla="*/ 1456931 w 1721679"/>
              <a:gd name="connsiteY1" fmla="*/ 532289 h 1813119"/>
              <a:gd name="connsiteX2" fmla="*/ 1510719 w 1721679"/>
              <a:gd name="connsiteY2" fmla="*/ 1567712 h 1813119"/>
              <a:gd name="connsiteX3" fmla="*/ 273591 w 1721679"/>
              <a:gd name="connsiteY3" fmla="*/ 1621500 h 1813119"/>
              <a:gd name="connsiteX4" fmla="*/ 245575 w 1721679"/>
              <a:gd name="connsiteY4" fmla="*/ 125515 h 1813119"/>
              <a:gd name="connsiteX0" fmla="*/ 225214 w 1701318"/>
              <a:gd name="connsiteY0" fmla="*/ 125515 h 1801140"/>
              <a:gd name="connsiteX1" fmla="*/ 1436570 w 1701318"/>
              <a:gd name="connsiteY1" fmla="*/ 532289 h 1801140"/>
              <a:gd name="connsiteX2" fmla="*/ 1490358 w 1701318"/>
              <a:gd name="connsiteY2" fmla="*/ 1567712 h 1801140"/>
              <a:gd name="connsiteX3" fmla="*/ 281805 w 1701318"/>
              <a:gd name="connsiteY3" fmla="*/ 1592925 h 1801140"/>
              <a:gd name="connsiteX4" fmla="*/ 225214 w 1701318"/>
              <a:gd name="connsiteY4" fmla="*/ 125515 h 1801140"/>
              <a:gd name="connsiteX0" fmla="*/ 258938 w 1735042"/>
              <a:gd name="connsiteY0" fmla="*/ 125515 h 1801140"/>
              <a:gd name="connsiteX1" fmla="*/ 1470294 w 1735042"/>
              <a:gd name="connsiteY1" fmla="*/ 532289 h 1801140"/>
              <a:gd name="connsiteX2" fmla="*/ 1524082 w 1735042"/>
              <a:gd name="connsiteY2" fmla="*/ 1567712 h 1801140"/>
              <a:gd name="connsiteX3" fmla="*/ 315529 w 1735042"/>
              <a:gd name="connsiteY3" fmla="*/ 1592925 h 1801140"/>
              <a:gd name="connsiteX4" fmla="*/ 258938 w 1735042"/>
              <a:gd name="connsiteY4" fmla="*/ 125515 h 1801140"/>
              <a:gd name="connsiteX0" fmla="*/ 258938 w 1735042"/>
              <a:gd name="connsiteY0" fmla="*/ 125515 h 1764839"/>
              <a:gd name="connsiteX1" fmla="*/ 1470294 w 1735042"/>
              <a:gd name="connsiteY1" fmla="*/ 532289 h 1764839"/>
              <a:gd name="connsiteX2" fmla="*/ 1524082 w 1735042"/>
              <a:gd name="connsiteY2" fmla="*/ 1567712 h 1764839"/>
              <a:gd name="connsiteX3" fmla="*/ 315529 w 1735042"/>
              <a:gd name="connsiteY3" fmla="*/ 1592925 h 1764839"/>
              <a:gd name="connsiteX4" fmla="*/ 258938 w 1735042"/>
              <a:gd name="connsiteY4" fmla="*/ 125515 h 1764839"/>
              <a:gd name="connsiteX0" fmla="*/ 258938 w 1735042"/>
              <a:gd name="connsiteY0" fmla="*/ 125515 h 1757467"/>
              <a:gd name="connsiteX1" fmla="*/ 1470294 w 1735042"/>
              <a:gd name="connsiteY1" fmla="*/ 532289 h 1757467"/>
              <a:gd name="connsiteX2" fmla="*/ 1524082 w 1735042"/>
              <a:gd name="connsiteY2" fmla="*/ 1567712 h 1757467"/>
              <a:gd name="connsiteX3" fmla="*/ 315529 w 1735042"/>
              <a:gd name="connsiteY3" fmla="*/ 1592925 h 1757467"/>
              <a:gd name="connsiteX4" fmla="*/ 258938 w 1735042"/>
              <a:gd name="connsiteY4" fmla="*/ 125515 h 1757467"/>
              <a:gd name="connsiteX0" fmla="*/ 258938 w 1735042"/>
              <a:gd name="connsiteY0" fmla="*/ 125515 h 1782744"/>
              <a:gd name="connsiteX1" fmla="*/ 1470294 w 1735042"/>
              <a:gd name="connsiteY1" fmla="*/ 532289 h 1782744"/>
              <a:gd name="connsiteX2" fmla="*/ 1524082 w 1735042"/>
              <a:gd name="connsiteY2" fmla="*/ 1567712 h 1782744"/>
              <a:gd name="connsiteX3" fmla="*/ 315529 w 1735042"/>
              <a:gd name="connsiteY3" fmla="*/ 1592925 h 1782744"/>
              <a:gd name="connsiteX4" fmla="*/ 258938 w 1735042"/>
              <a:gd name="connsiteY4" fmla="*/ 125515 h 1782744"/>
              <a:gd name="connsiteX0" fmla="*/ 258938 w 1735042"/>
              <a:gd name="connsiteY0" fmla="*/ 125515 h 1802774"/>
              <a:gd name="connsiteX1" fmla="*/ 1470294 w 1735042"/>
              <a:gd name="connsiteY1" fmla="*/ 532289 h 1802774"/>
              <a:gd name="connsiteX2" fmla="*/ 1524082 w 1735042"/>
              <a:gd name="connsiteY2" fmla="*/ 1567712 h 1802774"/>
              <a:gd name="connsiteX3" fmla="*/ 315529 w 1735042"/>
              <a:gd name="connsiteY3" fmla="*/ 1592925 h 1802774"/>
              <a:gd name="connsiteX4" fmla="*/ 258938 w 1735042"/>
              <a:gd name="connsiteY4" fmla="*/ 125515 h 1802774"/>
              <a:gd name="connsiteX0" fmla="*/ 258938 w 1735042"/>
              <a:gd name="connsiteY0" fmla="*/ 125515 h 1773855"/>
              <a:gd name="connsiteX1" fmla="*/ 1470294 w 1735042"/>
              <a:gd name="connsiteY1" fmla="*/ 532289 h 1773855"/>
              <a:gd name="connsiteX2" fmla="*/ 1524082 w 1735042"/>
              <a:gd name="connsiteY2" fmla="*/ 1567712 h 1773855"/>
              <a:gd name="connsiteX3" fmla="*/ 315529 w 1735042"/>
              <a:gd name="connsiteY3" fmla="*/ 1592925 h 1773855"/>
              <a:gd name="connsiteX4" fmla="*/ 258938 w 1735042"/>
              <a:gd name="connsiteY4" fmla="*/ 125515 h 1773855"/>
              <a:gd name="connsiteX0" fmla="*/ 258938 w 1735042"/>
              <a:gd name="connsiteY0" fmla="*/ 125515 h 1782291"/>
              <a:gd name="connsiteX1" fmla="*/ 1470294 w 1735042"/>
              <a:gd name="connsiteY1" fmla="*/ 532289 h 1782291"/>
              <a:gd name="connsiteX2" fmla="*/ 1524082 w 1735042"/>
              <a:gd name="connsiteY2" fmla="*/ 1567712 h 1782291"/>
              <a:gd name="connsiteX3" fmla="*/ 315529 w 1735042"/>
              <a:gd name="connsiteY3" fmla="*/ 1592925 h 1782291"/>
              <a:gd name="connsiteX4" fmla="*/ 258938 w 1735042"/>
              <a:gd name="connsiteY4" fmla="*/ 125515 h 1782291"/>
              <a:gd name="connsiteX0" fmla="*/ 258938 w 1735042"/>
              <a:gd name="connsiteY0" fmla="*/ 141884 h 1798660"/>
              <a:gd name="connsiteX1" fmla="*/ 1470294 w 1735042"/>
              <a:gd name="connsiteY1" fmla="*/ 548658 h 1798660"/>
              <a:gd name="connsiteX2" fmla="*/ 1524082 w 1735042"/>
              <a:gd name="connsiteY2" fmla="*/ 1584081 h 1798660"/>
              <a:gd name="connsiteX3" fmla="*/ 315529 w 1735042"/>
              <a:gd name="connsiteY3" fmla="*/ 1609294 h 1798660"/>
              <a:gd name="connsiteX4" fmla="*/ 258938 w 1735042"/>
              <a:gd name="connsiteY4" fmla="*/ 141884 h 1798660"/>
              <a:gd name="connsiteX0" fmla="*/ 258938 w 1735042"/>
              <a:gd name="connsiteY0" fmla="*/ 96307 h 1753083"/>
              <a:gd name="connsiteX1" fmla="*/ 1470294 w 1735042"/>
              <a:gd name="connsiteY1" fmla="*/ 503081 h 1753083"/>
              <a:gd name="connsiteX2" fmla="*/ 1524082 w 1735042"/>
              <a:gd name="connsiteY2" fmla="*/ 1538504 h 1753083"/>
              <a:gd name="connsiteX3" fmla="*/ 315529 w 1735042"/>
              <a:gd name="connsiteY3" fmla="*/ 1563717 h 1753083"/>
              <a:gd name="connsiteX4" fmla="*/ 258938 w 1735042"/>
              <a:gd name="connsiteY4" fmla="*/ 96307 h 1753083"/>
              <a:gd name="connsiteX0" fmla="*/ 273434 w 1749538"/>
              <a:gd name="connsiteY0" fmla="*/ 96307 h 1753083"/>
              <a:gd name="connsiteX1" fmla="*/ 1484790 w 1749538"/>
              <a:gd name="connsiteY1" fmla="*/ 503081 h 1753083"/>
              <a:gd name="connsiteX2" fmla="*/ 1538578 w 1749538"/>
              <a:gd name="connsiteY2" fmla="*/ 1538504 h 1753083"/>
              <a:gd name="connsiteX3" fmla="*/ 330025 w 1749538"/>
              <a:gd name="connsiteY3" fmla="*/ 1563717 h 1753083"/>
              <a:gd name="connsiteX4" fmla="*/ 273434 w 1749538"/>
              <a:gd name="connsiteY4" fmla="*/ 96307 h 1753083"/>
              <a:gd name="connsiteX0" fmla="*/ 273434 w 1749538"/>
              <a:gd name="connsiteY0" fmla="*/ 96307 h 1753083"/>
              <a:gd name="connsiteX1" fmla="*/ 1484790 w 1749538"/>
              <a:gd name="connsiteY1" fmla="*/ 503081 h 1753083"/>
              <a:gd name="connsiteX2" fmla="*/ 1538578 w 1749538"/>
              <a:gd name="connsiteY2" fmla="*/ 1538504 h 1753083"/>
              <a:gd name="connsiteX3" fmla="*/ 330025 w 1749538"/>
              <a:gd name="connsiteY3" fmla="*/ 1563717 h 1753083"/>
              <a:gd name="connsiteX4" fmla="*/ 273434 w 1749538"/>
              <a:gd name="connsiteY4" fmla="*/ 96307 h 1753083"/>
              <a:gd name="connsiteX0" fmla="*/ 273434 w 1741059"/>
              <a:gd name="connsiteY0" fmla="*/ 96307 h 1741345"/>
              <a:gd name="connsiteX1" fmla="*/ 1484790 w 1741059"/>
              <a:gd name="connsiteY1" fmla="*/ 503081 h 1741345"/>
              <a:gd name="connsiteX2" fmla="*/ 1519528 w 1741059"/>
              <a:gd name="connsiteY2" fmla="*/ 1519454 h 1741345"/>
              <a:gd name="connsiteX3" fmla="*/ 330025 w 1741059"/>
              <a:gd name="connsiteY3" fmla="*/ 1563717 h 1741345"/>
              <a:gd name="connsiteX4" fmla="*/ 273434 w 1741059"/>
              <a:gd name="connsiteY4" fmla="*/ 96307 h 1741345"/>
              <a:gd name="connsiteX0" fmla="*/ 273434 w 1741059"/>
              <a:gd name="connsiteY0" fmla="*/ 96307 h 1741345"/>
              <a:gd name="connsiteX1" fmla="*/ 1484790 w 1741059"/>
              <a:gd name="connsiteY1" fmla="*/ 503081 h 1741345"/>
              <a:gd name="connsiteX2" fmla="*/ 1519528 w 1741059"/>
              <a:gd name="connsiteY2" fmla="*/ 1519454 h 1741345"/>
              <a:gd name="connsiteX3" fmla="*/ 330025 w 1741059"/>
              <a:gd name="connsiteY3" fmla="*/ 1563717 h 1741345"/>
              <a:gd name="connsiteX4" fmla="*/ 273434 w 1741059"/>
              <a:gd name="connsiteY4" fmla="*/ 96307 h 1741345"/>
              <a:gd name="connsiteX0" fmla="*/ 273434 w 1741059"/>
              <a:gd name="connsiteY0" fmla="*/ 99249 h 1744287"/>
              <a:gd name="connsiteX1" fmla="*/ 1484790 w 1741059"/>
              <a:gd name="connsiteY1" fmla="*/ 506023 h 1744287"/>
              <a:gd name="connsiteX2" fmla="*/ 1519528 w 1741059"/>
              <a:gd name="connsiteY2" fmla="*/ 1522396 h 1744287"/>
              <a:gd name="connsiteX3" fmla="*/ 330025 w 1741059"/>
              <a:gd name="connsiteY3" fmla="*/ 1566659 h 1744287"/>
              <a:gd name="connsiteX4" fmla="*/ 273434 w 1741059"/>
              <a:gd name="connsiteY4" fmla="*/ 99249 h 1744287"/>
              <a:gd name="connsiteX0" fmla="*/ 273434 w 1741059"/>
              <a:gd name="connsiteY0" fmla="*/ 56657 h 1701695"/>
              <a:gd name="connsiteX1" fmla="*/ 1484790 w 1741059"/>
              <a:gd name="connsiteY1" fmla="*/ 463431 h 1701695"/>
              <a:gd name="connsiteX2" fmla="*/ 1519528 w 1741059"/>
              <a:gd name="connsiteY2" fmla="*/ 1479804 h 1701695"/>
              <a:gd name="connsiteX3" fmla="*/ 330025 w 1741059"/>
              <a:gd name="connsiteY3" fmla="*/ 1524067 h 1701695"/>
              <a:gd name="connsiteX4" fmla="*/ 273434 w 1741059"/>
              <a:gd name="connsiteY4" fmla="*/ 56657 h 1701695"/>
              <a:gd name="connsiteX0" fmla="*/ 273434 w 1741059"/>
              <a:gd name="connsiteY0" fmla="*/ 56657 h 1701695"/>
              <a:gd name="connsiteX1" fmla="*/ 1484790 w 1741059"/>
              <a:gd name="connsiteY1" fmla="*/ 463431 h 1701695"/>
              <a:gd name="connsiteX2" fmla="*/ 1519528 w 1741059"/>
              <a:gd name="connsiteY2" fmla="*/ 1479804 h 1701695"/>
              <a:gd name="connsiteX3" fmla="*/ 330025 w 1741059"/>
              <a:gd name="connsiteY3" fmla="*/ 1524067 h 1701695"/>
              <a:gd name="connsiteX4" fmla="*/ 273434 w 1741059"/>
              <a:gd name="connsiteY4" fmla="*/ 56657 h 1701695"/>
              <a:gd name="connsiteX0" fmla="*/ 278866 w 1746491"/>
              <a:gd name="connsiteY0" fmla="*/ 102264 h 1747302"/>
              <a:gd name="connsiteX1" fmla="*/ 1490222 w 1746491"/>
              <a:gd name="connsiteY1" fmla="*/ 509038 h 1747302"/>
              <a:gd name="connsiteX2" fmla="*/ 1524960 w 1746491"/>
              <a:gd name="connsiteY2" fmla="*/ 1525411 h 1747302"/>
              <a:gd name="connsiteX3" fmla="*/ 335457 w 1746491"/>
              <a:gd name="connsiteY3" fmla="*/ 1569674 h 1747302"/>
              <a:gd name="connsiteX4" fmla="*/ 278866 w 1746491"/>
              <a:gd name="connsiteY4" fmla="*/ 102264 h 1747302"/>
              <a:gd name="connsiteX0" fmla="*/ 268885 w 1736510"/>
              <a:gd name="connsiteY0" fmla="*/ 162029 h 1807067"/>
              <a:gd name="connsiteX1" fmla="*/ 1480241 w 1736510"/>
              <a:gd name="connsiteY1" fmla="*/ 568803 h 1807067"/>
              <a:gd name="connsiteX2" fmla="*/ 1514979 w 1736510"/>
              <a:gd name="connsiteY2" fmla="*/ 1585176 h 1807067"/>
              <a:gd name="connsiteX3" fmla="*/ 325476 w 1736510"/>
              <a:gd name="connsiteY3" fmla="*/ 1629439 h 1807067"/>
              <a:gd name="connsiteX4" fmla="*/ 268885 w 1736510"/>
              <a:gd name="connsiteY4" fmla="*/ 162029 h 1807067"/>
              <a:gd name="connsiteX0" fmla="*/ 274505 w 1742130"/>
              <a:gd name="connsiteY0" fmla="*/ 102246 h 1747284"/>
              <a:gd name="connsiteX1" fmla="*/ 1485861 w 1742130"/>
              <a:gd name="connsiteY1" fmla="*/ 509020 h 1747284"/>
              <a:gd name="connsiteX2" fmla="*/ 1520599 w 1742130"/>
              <a:gd name="connsiteY2" fmla="*/ 1525393 h 1747284"/>
              <a:gd name="connsiteX3" fmla="*/ 331096 w 1742130"/>
              <a:gd name="connsiteY3" fmla="*/ 1569656 h 1747284"/>
              <a:gd name="connsiteX4" fmla="*/ 274505 w 1742130"/>
              <a:gd name="connsiteY4" fmla="*/ 102246 h 1747284"/>
              <a:gd name="connsiteX0" fmla="*/ 267112 w 1734737"/>
              <a:gd name="connsiteY0" fmla="*/ 190362 h 1835400"/>
              <a:gd name="connsiteX1" fmla="*/ 1478468 w 1734737"/>
              <a:gd name="connsiteY1" fmla="*/ 597136 h 1835400"/>
              <a:gd name="connsiteX2" fmla="*/ 1513206 w 1734737"/>
              <a:gd name="connsiteY2" fmla="*/ 1613509 h 1835400"/>
              <a:gd name="connsiteX3" fmla="*/ 323703 w 1734737"/>
              <a:gd name="connsiteY3" fmla="*/ 1657772 h 1835400"/>
              <a:gd name="connsiteX4" fmla="*/ 267112 w 1734737"/>
              <a:gd name="connsiteY4" fmla="*/ 190362 h 1835400"/>
              <a:gd name="connsiteX0" fmla="*/ 273297 w 1740922"/>
              <a:gd name="connsiteY0" fmla="*/ 106061 h 1751099"/>
              <a:gd name="connsiteX1" fmla="*/ 1484653 w 1740922"/>
              <a:gd name="connsiteY1" fmla="*/ 512835 h 1751099"/>
              <a:gd name="connsiteX2" fmla="*/ 1519391 w 1740922"/>
              <a:gd name="connsiteY2" fmla="*/ 1529208 h 1751099"/>
              <a:gd name="connsiteX3" fmla="*/ 329888 w 1740922"/>
              <a:gd name="connsiteY3" fmla="*/ 1573471 h 1751099"/>
              <a:gd name="connsiteX4" fmla="*/ 273297 w 1740922"/>
              <a:gd name="connsiteY4" fmla="*/ 106061 h 1751099"/>
              <a:gd name="connsiteX0" fmla="*/ 273297 w 1729435"/>
              <a:gd name="connsiteY0" fmla="*/ 106061 h 1751099"/>
              <a:gd name="connsiteX1" fmla="*/ 1484653 w 1729435"/>
              <a:gd name="connsiteY1" fmla="*/ 512835 h 1751099"/>
              <a:gd name="connsiteX2" fmla="*/ 1519391 w 1729435"/>
              <a:gd name="connsiteY2" fmla="*/ 1529208 h 1751099"/>
              <a:gd name="connsiteX3" fmla="*/ 329888 w 1729435"/>
              <a:gd name="connsiteY3" fmla="*/ 1573471 h 1751099"/>
              <a:gd name="connsiteX4" fmla="*/ 273297 w 1729435"/>
              <a:gd name="connsiteY4" fmla="*/ 106061 h 1751099"/>
              <a:gd name="connsiteX0" fmla="*/ 260732 w 1716870"/>
              <a:gd name="connsiteY0" fmla="*/ 106061 h 1751099"/>
              <a:gd name="connsiteX1" fmla="*/ 1472088 w 1716870"/>
              <a:gd name="connsiteY1" fmla="*/ 512835 h 1751099"/>
              <a:gd name="connsiteX2" fmla="*/ 1506826 w 1716870"/>
              <a:gd name="connsiteY2" fmla="*/ 1529208 h 1751099"/>
              <a:gd name="connsiteX3" fmla="*/ 317323 w 1716870"/>
              <a:gd name="connsiteY3" fmla="*/ 1573471 h 1751099"/>
              <a:gd name="connsiteX4" fmla="*/ 260732 w 1716870"/>
              <a:gd name="connsiteY4" fmla="*/ 106061 h 1751099"/>
              <a:gd name="connsiteX0" fmla="*/ 261454 w 1717592"/>
              <a:gd name="connsiteY0" fmla="*/ 90485 h 1735523"/>
              <a:gd name="connsiteX1" fmla="*/ 1472810 w 1717592"/>
              <a:gd name="connsiteY1" fmla="*/ 497259 h 1735523"/>
              <a:gd name="connsiteX2" fmla="*/ 1507548 w 1717592"/>
              <a:gd name="connsiteY2" fmla="*/ 1513632 h 1735523"/>
              <a:gd name="connsiteX3" fmla="*/ 318045 w 1717592"/>
              <a:gd name="connsiteY3" fmla="*/ 1557895 h 1735523"/>
              <a:gd name="connsiteX4" fmla="*/ 261454 w 1717592"/>
              <a:gd name="connsiteY4" fmla="*/ 90485 h 1735523"/>
              <a:gd name="connsiteX0" fmla="*/ 274572 w 1711660"/>
              <a:gd name="connsiteY0" fmla="*/ 91734 h 1727247"/>
              <a:gd name="connsiteX1" fmla="*/ 1466878 w 1711660"/>
              <a:gd name="connsiteY1" fmla="*/ 488983 h 1727247"/>
              <a:gd name="connsiteX2" fmla="*/ 1501616 w 1711660"/>
              <a:gd name="connsiteY2" fmla="*/ 1505356 h 1727247"/>
              <a:gd name="connsiteX3" fmla="*/ 312113 w 1711660"/>
              <a:gd name="connsiteY3" fmla="*/ 1549619 h 1727247"/>
              <a:gd name="connsiteX4" fmla="*/ 274572 w 1711660"/>
              <a:gd name="connsiteY4" fmla="*/ 91734 h 1727247"/>
              <a:gd name="connsiteX0" fmla="*/ 273992 w 1711080"/>
              <a:gd name="connsiteY0" fmla="*/ 107394 h 1742907"/>
              <a:gd name="connsiteX1" fmla="*/ 1466298 w 1711080"/>
              <a:gd name="connsiteY1" fmla="*/ 504643 h 1742907"/>
              <a:gd name="connsiteX2" fmla="*/ 1501036 w 1711080"/>
              <a:gd name="connsiteY2" fmla="*/ 1521016 h 1742907"/>
              <a:gd name="connsiteX3" fmla="*/ 311533 w 1711080"/>
              <a:gd name="connsiteY3" fmla="*/ 1565279 h 1742907"/>
              <a:gd name="connsiteX4" fmla="*/ 273992 w 1711080"/>
              <a:gd name="connsiteY4" fmla="*/ 107394 h 1742907"/>
              <a:gd name="connsiteX0" fmla="*/ 273992 w 1722567"/>
              <a:gd name="connsiteY0" fmla="*/ 107394 h 1742907"/>
              <a:gd name="connsiteX1" fmla="*/ 1466298 w 1722567"/>
              <a:gd name="connsiteY1" fmla="*/ 504643 h 1742907"/>
              <a:gd name="connsiteX2" fmla="*/ 1501036 w 1722567"/>
              <a:gd name="connsiteY2" fmla="*/ 1521016 h 1742907"/>
              <a:gd name="connsiteX3" fmla="*/ 311533 w 1722567"/>
              <a:gd name="connsiteY3" fmla="*/ 1565279 h 1742907"/>
              <a:gd name="connsiteX4" fmla="*/ 273992 w 1722567"/>
              <a:gd name="connsiteY4" fmla="*/ 107394 h 1742907"/>
              <a:gd name="connsiteX0" fmla="*/ 282397 w 1730972"/>
              <a:gd name="connsiteY0" fmla="*/ 107394 h 1742907"/>
              <a:gd name="connsiteX1" fmla="*/ 1474703 w 1730972"/>
              <a:gd name="connsiteY1" fmla="*/ 504643 h 1742907"/>
              <a:gd name="connsiteX2" fmla="*/ 1509441 w 1730972"/>
              <a:gd name="connsiteY2" fmla="*/ 1521016 h 1742907"/>
              <a:gd name="connsiteX3" fmla="*/ 319938 w 1730972"/>
              <a:gd name="connsiteY3" fmla="*/ 1565279 h 1742907"/>
              <a:gd name="connsiteX4" fmla="*/ 282397 w 1730972"/>
              <a:gd name="connsiteY4" fmla="*/ 107394 h 1742907"/>
              <a:gd name="connsiteX0" fmla="*/ 282397 w 1730972"/>
              <a:gd name="connsiteY0" fmla="*/ 107394 h 1758441"/>
              <a:gd name="connsiteX1" fmla="*/ 1474703 w 1730972"/>
              <a:gd name="connsiteY1" fmla="*/ 504643 h 1758441"/>
              <a:gd name="connsiteX2" fmla="*/ 1509441 w 1730972"/>
              <a:gd name="connsiteY2" fmla="*/ 1521016 h 1758441"/>
              <a:gd name="connsiteX3" fmla="*/ 319938 w 1730972"/>
              <a:gd name="connsiteY3" fmla="*/ 1565279 h 1758441"/>
              <a:gd name="connsiteX4" fmla="*/ 282397 w 1730972"/>
              <a:gd name="connsiteY4" fmla="*/ 107394 h 1758441"/>
              <a:gd name="connsiteX0" fmla="*/ 282397 w 1730972"/>
              <a:gd name="connsiteY0" fmla="*/ 107394 h 1774904"/>
              <a:gd name="connsiteX1" fmla="*/ 1474703 w 1730972"/>
              <a:gd name="connsiteY1" fmla="*/ 504643 h 1774904"/>
              <a:gd name="connsiteX2" fmla="*/ 1509441 w 1730972"/>
              <a:gd name="connsiteY2" fmla="*/ 1521016 h 1774904"/>
              <a:gd name="connsiteX3" fmla="*/ 319938 w 1730972"/>
              <a:gd name="connsiteY3" fmla="*/ 1565279 h 1774904"/>
              <a:gd name="connsiteX4" fmla="*/ 282397 w 1730972"/>
              <a:gd name="connsiteY4" fmla="*/ 107394 h 1774904"/>
              <a:gd name="connsiteX0" fmla="*/ 282397 w 1730972"/>
              <a:gd name="connsiteY0" fmla="*/ 107394 h 1749266"/>
              <a:gd name="connsiteX1" fmla="*/ 1474703 w 1730972"/>
              <a:gd name="connsiteY1" fmla="*/ 504643 h 1749266"/>
              <a:gd name="connsiteX2" fmla="*/ 1509441 w 1730972"/>
              <a:gd name="connsiteY2" fmla="*/ 1521016 h 1749266"/>
              <a:gd name="connsiteX3" fmla="*/ 319938 w 1730972"/>
              <a:gd name="connsiteY3" fmla="*/ 1565279 h 1749266"/>
              <a:gd name="connsiteX4" fmla="*/ 282397 w 1730972"/>
              <a:gd name="connsiteY4" fmla="*/ 107394 h 1749266"/>
              <a:gd name="connsiteX0" fmla="*/ 282397 w 1730972"/>
              <a:gd name="connsiteY0" fmla="*/ 107394 h 1745704"/>
              <a:gd name="connsiteX1" fmla="*/ 1474703 w 1730972"/>
              <a:gd name="connsiteY1" fmla="*/ 504643 h 1745704"/>
              <a:gd name="connsiteX2" fmla="*/ 1509441 w 1730972"/>
              <a:gd name="connsiteY2" fmla="*/ 1521016 h 1745704"/>
              <a:gd name="connsiteX3" fmla="*/ 319938 w 1730972"/>
              <a:gd name="connsiteY3" fmla="*/ 1565279 h 1745704"/>
              <a:gd name="connsiteX4" fmla="*/ 282397 w 1730972"/>
              <a:gd name="connsiteY4" fmla="*/ 107394 h 1745704"/>
              <a:gd name="connsiteX0" fmla="*/ 282397 w 1730972"/>
              <a:gd name="connsiteY0" fmla="*/ 107394 h 1745704"/>
              <a:gd name="connsiteX1" fmla="*/ 1474703 w 1730972"/>
              <a:gd name="connsiteY1" fmla="*/ 504643 h 1745704"/>
              <a:gd name="connsiteX2" fmla="*/ 1509441 w 1730972"/>
              <a:gd name="connsiteY2" fmla="*/ 1521016 h 1745704"/>
              <a:gd name="connsiteX3" fmla="*/ 319938 w 1730972"/>
              <a:gd name="connsiteY3" fmla="*/ 1565279 h 1745704"/>
              <a:gd name="connsiteX4" fmla="*/ 282397 w 1730972"/>
              <a:gd name="connsiteY4" fmla="*/ 107394 h 1745704"/>
              <a:gd name="connsiteX0" fmla="*/ 314897 w 1756379"/>
              <a:gd name="connsiteY0" fmla="*/ 48351 h 1686661"/>
              <a:gd name="connsiteX1" fmla="*/ 1494503 w 1756379"/>
              <a:gd name="connsiteY1" fmla="*/ 451950 h 1686661"/>
              <a:gd name="connsiteX2" fmla="*/ 1541941 w 1756379"/>
              <a:gd name="connsiteY2" fmla="*/ 1461973 h 1686661"/>
              <a:gd name="connsiteX3" fmla="*/ 352438 w 1756379"/>
              <a:gd name="connsiteY3" fmla="*/ 1506236 h 1686661"/>
              <a:gd name="connsiteX4" fmla="*/ 314897 w 1756379"/>
              <a:gd name="connsiteY4" fmla="*/ 48351 h 1686661"/>
              <a:gd name="connsiteX0" fmla="*/ 314897 w 1756379"/>
              <a:gd name="connsiteY0" fmla="*/ 112516 h 1750826"/>
              <a:gd name="connsiteX1" fmla="*/ 1494503 w 1756379"/>
              <a:gd name="connsiteY1" fmla="*/ 516115 h 1750826"/>
              <a:gd name="connsiteX2" fmla="*/ 1541941 w 1756379"/>
              <a:gd name="connsiteY2" fmla="*/ 1526138 h 1750826"/>
              <a:gd name="connsiteX3" fmla="*/ 352438 w 1756379"/>
              <a:gd name="connsiteY3" fmla="*/ 1570401 h 1750826"/>
              <a:gd name="connsiteX4" fmla="*/ 314897 w 1756379"/>
              <a:gd name="connsiteY4" fmla="*/ 112516 h 1750826"/>
              <a:gd name="connsiteX0" fmla="*/ 304129 w 1745611"/>
              <a:gd name="connsiteY0" fmla="*/ 121341 h 1759651"/>
              <a:gd name="connsiteX1" fmla="*/ 1483735 w 1745611"/>
              <a:gd name="connsiteY1" fmla="*/ 524940 h 1759651"/>
              <a:gd name="connsiteX2" fmla="*/ 1531173 w 1745611"/>
              <a:gd name="connsiteY2" fmla="*/ 1534963 h 1759651"/>
              <a:gd name="connsiteX3" fmla="*/ 341670 w 1745611"/>
              <a:gd name="connsiteY3" fmla="*/ 1579226 h 1759651"/>
              <a:gd name="connsiteX4" fmla="*/ 304129 w 1745611"/>
              <a:gd name="connsiteY4" fmla="*/ 121341 h 1759651"/>
              <a:gd name="connsiteX0" fmla="*/ 305324 w 1746806"/>
              <a:gd name="connsiteY0" fmla="*/ 117152 h 1755462"/>
              <a:gd name="connsiteX1" fmla="*/ 1484930 w 1746806"/>
              <a:gd name="connsiteY1" fmla="*/ 520751 h 1755462"/>
              <a:gd name="connsiteX2" fmla="*/ 1532368 w 1746806"/>
              <a:gd name="connsiteY2" fmla="*/ 1530774 h 1755462"/>
              <a:gd name="connsiteX3" fmla="*/ 342865 w 1746806"/>
              <a:gd name="connsiteY3" fmla="*/ 1575037 h 1755462"/>
              <a:gd name="connsiteX4" fmla="*/ 305324 w 1746806"/>
              <a:gd name="connsiteY4" fmla="*/ 117152 h 1755462"/>
              <a:gd name="connsiteX0" fmla="*/ 288763 w 1730245"/>
              <a:gd name="connsiteY0" fmla="*/ 117152 h 1755462"/>
              <a:gd name="connsiteX1" fmla="*/ 1468369 w 1730245"/>
              <a:gd name="connsiteY1" fmla="*/ 520751 h 1755462"/>
              <a:gd name="connsiteX2" fmla="*/ 1515807 w 1730245"/>
              <a:gd name="connsiteY2" fmla="*/ 1530774 h 1755462"/>
              <a:gd name="connsiteX3" fmla="*/ 326304 w 1730245"/>
              <a:gd name="connsiteY3" fmla="*/ 1575037 h 1755462"/>
              <a:gd name="connsiteX4" fmla="*/ 288763 w 1730245"/>
              <a:gd name="connsiteY4" fmla="*/ 117152 h 1755462"/>
              <a:gd name="connsiteX0" fmla="*/ 288763 w 1739798"/>
              <a:gd name="connsiteY0" fmla="*/ 117152 h 1755462"/>
              <a:gd name="connsiteX1" fmla="*/ 1468369 w 1739798"/>
              <a:gd name="connsiteY1" fmla="*/ 520751 h 1755462"/>
              <a:gd name="connsiteX2" fmla="*/ 1515807 w 1739798"/>
              <a:gd name="connsiteY2" fmla="*/ 1530774 h 1755462"/>
              <a:gd name="connsiteX3" fmla="*/ 326304 w 1739798"/>
              <a:gd name="connsiteY3" fmla="*/ 1575037 h 1755462"/>
              <a:gd name="connsiteX4" fmla="*/ 288763 w 1739798"/>
              <a:gd name="connsiteY4" fmla="*/ 117152 h 1755462"/>
              <a:gd name="connsiteX0" fmla="*/ 282179 w 1733214"/>
              <a:gd name="connsiteY0" fmla="*/ 112168 h 1748138"/>
              <a:gd name="connsiteX1" fmla="*/ 1461785 w 1733214"/>
              <a:gd name="connsiteY1" fmla="*/ 515767 h 1748138"/>
              <a:gd name="connsiteX2" fmla="*/ 1509223 w 1733214"/>
              <a:gd name="connsiteY2" fmla="*/ 1525790 h 1748138"/>
              <a:gd name="connsiteX3" fmla="*/ 343532 w 1733214"/>
              <a:gd name="connsiteY3" fmla="*/ 1565290 h 1748138"/>
              <a:gd name="connsiteX4" fmla="*/ 282179 w 1733214"/>
              <a:gd name="connsiteY4" fmla="*/ 112168 h 1748138"/>
              <a:gd name="connsiteX0" fmla="*/ 296424 w 1747459"/>
              <a:gd name="connsiteY0" fmla="*/ 112168 h 1748138"/>
              <a:gd name="connsiteX1" fmla="*/ 1476030 w 1747459"/>
              <a:gd name="connsiteY1" fmla="*/ 515767 h 1748138"/>
              <a:gd name="connsiteX2" fmla="*/ 1523468 w 1747459"/>
              <a:gd name="connsiteY2" fmla="*/ 1525790 h 1748138"/>
              <a:gd name="connsiteX3" fmla="*/ 357777 w 1747459"/>
              <a:gd name="connsiteY3" fmla="*/ 1565290 h 1748138"/>
              <a:gd name="connsiteX4" fmla="*/ 296424 w 1747459"/>
              <a:gd name="connsiteY4" fmla="*/ 112168 h 1748138"/>
              <a:gd name="connsiteX0" fmla="*/ 296424 w 1747459"/>
              <a:gd name="connsiteY0" fmla="*/ 112168 h 1755230"/>
              <a:gd name="connsiteX1" fmla="*/ 1476030 w 1747459"/>
              <a:gd name="connsiteY1" fmla="*/ 515767 h 1755230"/>
              <a:gd name="connsiteX2" fmla="*/ 1523468 w 1747459"/>
              <a:gd name="connsiteY2" fmla="*/ 1525790 h 1755230"/>
              <a:gd name="connsiteX3" fmla="*/ 357777 w 1747459"/>
              <a:gd name="connsiteY3" fmla="*/ 1565290 h 1755230"/>
              <a:gd name="connsiteX4" fmla="*/ 296424 w 1747459"/>
              <a:gd name="connsiteY4" fmla="*/ 112168 h 1755230"/>
              <a:gd name="connsiteX0" fmla="*/ 287124 w 1651585"/>
              <a:gd name="connsiteY0" fmla="*/ 314860 h 1957922"/>
              <a:gd name="connsiteX1" fmla="*/ 1276230 w 1651585"/>
              <a:gd name="connsiteY1" fmla="*/ 346984 h 1957922"/>
              <a:gd name="connsiteX2" fmla="*/ 1514168 w 1651585"/>
              <a:gd name="connsiteY2" fmla="*/ 1728482 h 1957922"/>
              <a:gd name="connsiteX3" fmla="*/ 348477 w 1651585"/>
              <a:gd name="connsiteY3" fmla="*/ 1767982 h 1957922"/>
              <a:gd name="connsiteX4" fmla="*/ 287124 w 1651585"/>
              <a:gd name="connsiteY4" fmla="*/ 314860 h 1957922"/>
              <a:gd name="connsiteX0" fmla="*/ 146098 w 1767734"/>
              <a:gd name="connsiteY0" fmla="*/ 693073 h 1831310"/>
              <a:gd name="connsiteX1" fmla="*/ 1392379 w 1767734"/>
              <a:gd name="connsiteY1" fmla="*/ 220372 h 1831310"/>
              <a:gd name="connsiteX2" fmla="*/ 1630317 w 1767734"/>
              <a:gd name="connsiteY2" fmla="*/ 1601870 h 1831310"/>
              <a:gd name="connsiteX3" fmla="*/ 464626 w 1767734"/>
              <a:gd name="connsiteY3" fmla="*/ 1641370 h 1831310"/>
              <a:gd name="connsiteX4" fmla="*/ 146098 w 1767734"/>
              <a:gd name="connsiteY4" fmla="*/ 693073 h 1831310"/>
              <a:gd name="connsiteX0" fmla="*/ 146098 w 1767734"/>
              <a:gd name="connsiteY0" fmla="*/ 597520 h 1735757"/>
              <a:gd name="connsiteX1" fmla="*/ 1392379 w 1767734"/>
              <a:gd name="connsiteY1" fmla="*/ 124819 h 1735757"/>
              <a:gd name="connsiteX2" fmla="*/ 1630317 w 1767734"/>
              <a:gd name="connsiteY2" fmla="*/ 1506317 h 1735757"/>
              <a:gd name="connsiteX3" fmla="*/ 464626 w 1767734"/>
              <a:gd name="connsiteY3" fmla="*/ 1545817 h 1735757"/>
              <a:gd name="connsiteX4" fmla="*/ 146098 w 1767734"/>
              <a:gd name="connsiteY4" fmla="*/ 597520 h 1735757"/>
              <a:gd name="connsiteX0" fmla="*/ 142021 w 1773182"/>
              <a:gd name="connsiteY0" fmla="*/ 581033 h 1738320"/>
              <a:gd name="connsiteX1" fmla="*/ 1397827 w 1773182"/>
              <a:gd name="connsiteY1" fmla="*/ 127382 h 1738320"/>
              <a:gd name="connsiteX2" fmla="*/ 1635765 w 1773182"/>
              <a:gd name="connsiteY2" fmla="*/ 1508880 h 1738320"/>
              <a:gd name="connsiteX3" fmla="*/ 470074 w 1773182"/>
              <a:gd name="connsiteY3" fmla="*/ 1548380 h 1738320"/>
              <a:gd name="connsiteX4" fmla="*/ 142021 w 1773182"/>
              <a:gd name="connsiteY4" fmla="*/ 581033 h 1738320"/>
              <a:gd name="connsiteX0" fmla="*/ 142021 w 1682204"/>
              <a:gd name="connsiteY0" fmla="*/ 581033 h 1708044"/>
              <a:gd name="connsiteX1" fmla="*/ 1397827 w 1682204"/>
              <a:gd name="connsiteY1" fmla="*/ 127382 h 1708044"/>
              <a:gd name="connsiteX2" fmla="*/ 1473840 w 1682204"/>
              <a:gd name="connsiteY2" fmla="*/ 1442205 h 1708044"/>
              <a:gd name="connsiteX3" fmla="*/ 470074 w 1682204"/>
              <a:gd name="connsiteY3" fmla="*/ 1548380 h 1708044"/>
              <a:gd name="connsiteX4" fmla="*/ 142021 w 1682204"/>
              <a:gd name="connsiteY4" fmla="*/ 581033 h 1708044"/>
              <a:gd name="connsiteX0" fmla="*/ 142021 w 1710397"/>
              <a:gd name="connsiteY0" fmla="*/ 581033 h 1708044"/>
              <a:gd name="connsiteX1" fmla="*/ 1397827 w 1710397"/>
              <a:gd name="connsiteY1" fmla="*/ 127382 h 1708044"/>
              <a:gd name="connsiteX2" fmla="*/ 1473840 w 1710397"/>
              <a:gd name="connsiteY2" fmla="*/ 1442205 h 1708044"/>
              <a:gd name="connsiteX3" fmla="*/ 470074 w 1710397"/>
              <a:gd name="connsiteY3" fmla="*/ 1548380 h 1708044"/>
              <a:gd name="connsiteX4" fmla="*/ 142021 w 1710397"/>
              <a:gd name="connsiteY4" fmla="*/ 581033 h 1708044"/>
              <a:gd name="connsiteX0" fmla="*/ 313243 w 1881619"/>
              <a:gd name="connsiteY0" fmla="*/ 582632 h 1758263"/>
              <a:gd name="connsiteX1" fmla="*/ 1569049 w 1881619"/>
              <a:gd name="connsiteY1" fmla="*/ 128981 h 1758263"/>
              <a:gd name="connsiteX2" fmla="*/ 1645062 w 1881619"/>
              <a:gd name="connsiteY2" fmla="*/ 1443804 h 1758263"/>
              <a:gd name="connsiteX3" fmla="*/ 355546 w 1881619"/>
              <a:gd name="connsiteY3" fmla="*/ 1626179 h 1758263"/>
              <a:gd name="connsiteX4" fmla="*/ 313243 w 1881619"/>
              <a:gd name="connsiteY4" fmla="*/ 582632 h 1758263"/>
              <a:gd name="connsiteX0" fmla="*/ 139893 w 1708269"/>
              <a:gd name="connsiteY0" fmla="*/ 582632 h 1758263"/>
              <a:gd name="connsiteX1" fmla="*/ 1395699 w 1708269"/>
              <a:gd name="connsiteY1" fmla="*/ 128981 h 1758263"/>
              <a:gd name="connsiteX2" fmla="*/ 1471712 w 1708269"/>
              <a:gd name="connsiteY2" fmla="*/ 1443804 h 1758263"/>
              <a:gd name="connsiteX3" fmla="*/ 182196 w 1708269"/>
              <a:gd name="connsiteY3" fmla="*/ 1626179 h 1758263"/>
              <a:gd name="connsiteX4" fmla="*/ 139893 w 1708269"/>
              <a:gd name="connsiteY4" fmla="*/ 582632 h 1758263"/>
              <a:gd name="connsiteX0" fmla="*/ 178664 w 1747040"/>
              <a:gd name="connsiteY0" fmla="*/ 582632 h 1758263"/>
              <a:gd name="connsiteX1" fmla="*/ 1434470 w 1747040"/>
              <a:gd name="connsiteY1" fmla="*/ 128981 h 1758263"/>
              <a:gd name="connsiteX2" fmla="*/ 1510483 w 1747040"/>
              <a:gd name="connsiteY2" fmla="*/ 1443804 h 1758263"/>
              <a:gd name="connsiteX3" fmla="*/ 220967 w 1747040"/>
              <a:gd name="connsiteY3" fmla="*/ 1626179 h 1758263"/>
              <a:gd name="connsiteX4" fmla="*/ 178664 w 1747040"/>
              <a:gd name="connsiteY4" fmla="*/ 582632 h 1758263"/>
              <a:gd name="connsiteX0" fmla="*/ 178664 w 1747040"/>
              <a:gd name="connsiteY0" fmla="*/ 582632 h 1758263"/>
              <a:gd name="connsiteX1" fmla="*/ 1434470 w 1747040"/>
              <a:gd name="connsiteY1" fmla="*/ 128981 h 1758263"/>
              <a:gd name="connsiteX2" fmla="*/ 1510483 w 1747040"/>
              <a:gd name="connsiteY2" fmla="*/ 1443804 h 1758263"/>
              <a:gd name="connsiteX3" fmla="*/ 220967 w 1747040"/>
              <a:gd name="connsiteY3" fmla="*/ 1626179 h 1758263"/>
              <a:gd name="connsiteX4" fmla="*/ 178664 w 1747040"/>
              <a:gd name="connsiteY4" fmla="*/ 582632 h 1758263"/>
              <a:gd name="connsiteX0" fmla="*/ 178664 w 1747040"/>
              <a:gd name="connsiteY0" fmla="*/ 582632 h 1722732"/>
              <a:gd name="connsiteX1" fmla="*/ 1434470 w 1747040"/>
              <a:gd name="connsiteY1" fmla="*/ 128981 h 1722732"/>
              <a:gd name="connsiteX2" fmla="*/ 1510483 w 1747040"/>
              <a:gd name="connsiteY2" fmla="*/ 1443804 h 1722732"/>
              <a:gd name="connsiteX3" fmla="*/ 220967 w 1747040"/>
              <a:gd name="connsiteY3" fmla="*/ 1626179 h 1722732"/>
              <a:gd name="connsiteX4" fmla="*/ 178664 w 1747040"/>
              <a:gd name="connsiteY4" fmla="*/ 582632 h 1722732"/>
              <a:gd name="connsiteX0" fmla="*/ 178664 w 1747040"/>
              <a:gd name="connsiteY0" fmla="*/ 582632 h 1722732"/>
              <a:gd name="connsiteX1" fmla="*/ 1434470 w 1747040"/>
              <a:gd name="connsiteY1" fmla="*/ 128981 h 1722732"/>
              <a:gd name="connsiteX2" fmla="*/ 1510483 w 1747040"/>
              <a:gd name="connsiteY2" fmla="*/ 1443804 h 1722732"/>
              <a:gd name="connsiteX3" fmla="*/ 220967 w 1747040"/>
              <a:gd name="connsiteY3" fmla="*/ 1626179 h 1722732"/>
              <a:gd name="connsiteX4" fmla="*/ 178664 w 1747040"/>
              <a:gd name="connsiteY4" fmla="*/ 582632 h 1722732"/>
              <a:gd name="connsiteX0" fmla="*/ 178664 w 1747040"/>
              <a:gd name="connsiteY0" fmla="*/ 582632 h 1737678"/>
              <a:gd name="connsiteX1" fmla="*/ 1434470 w 1747040"/>
              <a:gd name="connsiteY1" fmla="*/ 128981 h 1737678"/>
              <a:gd name="connsiteX2" fmla="*/ 1510483 w 1747040"/>
              <a:gd name="connsiteY2" fmla="*/ 1443804 h 1737678"/>
              <a:gd name="connsiteX3" fmla="*/ 220967 w 1747040"/>
              <a:gd name="connsiteY3" fmla="*/ 1626179 h 1737678"/>
              <a:gd name="connsiteX4" fmla="*/ 178664 w 1747040"/>
              <a:gd name="connsiteY4" fmla="*/ 582632 h 1737678"/>
              <a:gd name="connsiteX0" fmla="*/ 178664 w 1723429"/>
              <a:gd name="connsiteY0" fmla="*/ 582632 h 1737678"/>
              <a:gd name="connsiteX1" fmla="*/ 1434470 w 1723429"/>
              <a:gd name="connsiteY1" fmla="*/ 128981 h 1737678"/>
              <a:gd name="connsiteX2" fmla="*/ 1510483 w 1723429"/>
              <a:gd name="connsiteY2" fmla="*/ 1443804 h 1737678"/>
              <a:gd name="connsiteX3" fmla="*/ 220967 w 1723429"/>
              <a:gd name="connsiteY3" fmla="*/ 1626179 h 1737678"/>
              <a:gd name="connsiteX4" fmla="*/ 178664 w 1723429"/>
              <a:gd name="connsiteY4" fmla="*/ 582632 h 1737678"/>
              <a:gd name="connsiteX0" fmla="*/ 178664 w 1723429"/>
              <a:gd name="connsiteY0" fmla="*/ 582632 h 1764261"/>
              <a:gd name="connsiteX1" fmla="*/ 1434470 w 1723429"/>
              <a:gd name="connsiteY1" fmla="*/ 128981 h 1764261"/>
              <a:gd name="connsiteX2" fmla="*/ 1510483 w 1723429"/>
              <a:gd name="connsiteY2" fmla="*/ 1443804 h 1764261"/>
              <a:gd name="connsiteX3" fmla="*/ 220967 w 1723429"/>
              <a:gd name="connsiteY3" fmla="*/ 1626179 h 1764261"/>
              <a:gd name="connsiteX4" fmla="*/ 178664 w 1723429"/>
              <a:gd name="connsiteY4" fmla="*/ 582632 h 1764261"/>
              <a:gd name="connsiteX0" fmla="*/ 178664 w 1725738"/>
              <a:gd name="connsiteY0" fmla="*/ 582632 h 1764261"/>
              <a:gd name="connsiteX1" fmla="*/ 1434470 w 1725738"/>
              <a:gd name="connsiteY1" fmla="*/ 128981 h 1764261"/>
              <a:gd name="connsiteX2" fmla="*/ 1510483 w 1725738"/>
              <a:gd name="connsiteY2" fmla="*/ 1443804 h 1764261"/>
              <a:gd name="connsiteX3" fmla="*/ 220967 w 1725738"/>
              <a:gd name="connsiteY3" fmla="*/ 1626179 h 1764261"/>
              <a:gd name="connsiteX4" fmla="*/ 178664 w 1725738"/>
              <a:gd name="connsiteY4" fmla="*/ 582632 h 1764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738" h="1764261">
                <a:moveTo>
                  <a:pt x="178664" y="582632"/>
                </a:moveTo>
                <a:cubicBezTo>
                  <a:pt x="380915" y="333099"/>
                  <a:pt x="960088" y="-260610"/>
                  <a:pt x="1434470" y="128981"/>
                </a:cubicBezTo>
                <a:cubicBezTo>
                  <a:pt x="1866177" y="590103"/>
                  <a:pt x="1753651" y="1220433"/>
                  <a:pt x="1510483" y="1443804"/>
                </a:cubicBezTo>
                <a:cubicBezTo>
                  <a:pt x="1197093" y="1784276"/>
                  <a:pt x="496910" y="1867106"/>
                  <a:pt x="220967" y="1626179"/>
                </a:cubicBezTo>
                <a:cubicBezTo>
                  <a:pt x="-108767" y="1477141"/>
                  <a:pt x="-23587" y="832165"/>
                  <a:pt x="178664" y="582632"/>
                </a:cubicBezTo>
                <a:close/>
              </a:path>
            </a:pathLst>
          </a:custGeom>
          <a:solidFill>
            <a:srgbClr val="F1FBFD"/>
          </a:solidFill>
          <a:ln>
            <a:noFill/>
          </a:ln>
          <a:effectLst>
            <a:outerShdw blurRad="1270000" sx="156000" sy="156000" algn="ctr" rotWithShape="0">
              <a:srgbClr val="F1FBFD"/>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504020202020204" pitchFamily="34" charset="0"/>
            </a:endParaRPr>
          </a:p>
        </p:txBody>
      </p:sp>
      <p:sp>
        <p:nvSpPr>
          <p:cNvPr id="5" name="Picture Placeholder 4"/>
          <p:cNvSpPr>
            <a:spLocks noGrp="1"/>
          </p:cNvSpPr>
          <p:nvPr>
            <p:ph type="pic" sz="quarter" idx="12" hasCustomPrompt="1"/>
          </p:nvPr>
        </p:nvSpPr>
        <p:spPr>
          <a:xfrm>
            <a:off x="941294" y="2904565"/>
            <a:ext cx="4222376" cy="2971800"/>
          </a:xfrm>
          <a:custGeom>
            <a:avLst/>
            <a:gdLst>
              <a:gd name="connsiteX0" fmla="*/ 0 w 4222376"/>
              <a:gd name="connsiteY0" fmla="*/ 0 h 2971800"/>
              <a:gd name="connsiteX1" fmla="*/ 4222376 w 4222376"/>
              <a:gd name="connsiteY1" fmla="*/ 0 h 2971800"/>
              <a:gd name="connsiteX2" fmla="*/ 4222376 w 4222376"/>
              <a:gd name="connsiteY2" fmla="*/ 2971800 h 2971800"/>
              <a:gd name="connsiteX3" fmla="*/ 811299 w 4222376"/>
              <a:gd name="connsiteY3" fmla="*/ 2971800 h 2971800"/>
              <a:gd name="connsiteX4" fmla="*/ 0 w 4222376"/>
              <a:gd name="connsiteY4" fmla="*/ 2160501 h 297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2376" h="2971800">
                <a:moveTo>
                  <a:pt x="0" y="0"/>
                </a:moveTo>
                <a:lnTo>
                  <a:pt x="4222376" y="0"/>
                </a:lnTo>
                <a:lnTo>
                  <a:pt x="4222376" y="2971800"/>
                </a:lnTo>
                <a:lnTo>
                  <a:pt x="811299" y="2971800"/>
                </a:lnTo>
                <a:cubicBezTo>
                  <a:pt x="363231" y="2971800"/>
                  <a:pt x="0" y="2608569"/>
                  <a:pt x="0" y="2160501"/>
                </a:cubicBez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6" name="Picture Placeholder 5"/>
          <p:cNvSpPr>
            <a:spLocks noGrp="1"/>
          </p:cNvSpPr>
          <p:nvPr>
            <p:ph type="pic" sz="quarter" idx="13" hasCustomPrompt="1"/>
          </p:nvPr>
        </p:nvSpPr>
        <p:spPr>
          <a:xfrm>
            <a:off x="6199094" y="2904565"/>
            <a:ext cx="4222376" cy="2971800"/>
          </a:xfrm>
          <a:custGeom>
            <a:avLst/>
            <a:gdLst>
              <a:gd name="connsiteX0" fmla="*/ 0 w 4222376"/>
              <a:gd name="connsiteY0" fmla="*/ 0 h 2971800"/>
              <a:gd name="connsiteX1" fmla="*/ 4222376 w 4222376"/>
              <a:gd name="connsiteY1" fmla="*/ 0 h 2971800"/>
              <a:gd name="connsiteX2" fmla="*/ 4222376 w 4222376"/>
              <a:gd name="connsiteY2" fmla="*/ 2971800 h 2971800"/>
              <a:gd name="connsiteX3" fmla="*/ 811299 w 4222376"/>
              <a:gd name="connsiteY3" fmla="*/ 2971800 h 2971800"/>
              <a:gd name="connsiteX4" fmla="*/ 0 w 4222376"/>
              <a:gd name="connsiteY4" fmla="*/ 2160501 h 297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2376" h="2971800">
                <a:moveTo>
                  <a:pt x="0" y="0"/>
                </a:moveTo>
                <a:lnTo>
                  <a:pt x="4222376" y="0"/>
                </a:lnTo>
                <a:lnTo>
                  <a:pt x="4222376" y="2971800"/>
                </a:lnTo>
                <a:lnTo>
                  <a:pt x="811299" y="2971800"/>
                </a:lnTo>
                <a:cubicBezTo>
                  <a:pt x="363231" y="2971800"/>
                  <a:pt x="0" y="2608569"/>
                  <a:pt x="0" y="2160501"/>
                </a:cubicBez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1590872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4" name="Picture Placeholder 3"/>
          <p:cNvSpPr>
            <a:spLocks noGrp="1"/>
          </p:cNvSpPr>
          <p:nvPr>
            <p:ph type="pic" sz="quarter" idx="12" hasCustomPrompt="1"/>
          </p:nvPr>
        </p:nvSpPr>
        <p:spPr>
          <a:xfrm>
            <a:off x="7620000" y="2014538"/>
            <a:ext cx="3063875" cy="3063875"/>
          </a:xfrm>
          <a:prstGeom prst="ellipse">
            <a:avLst/>
          </a:pr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9" name="Picture Placeholder 3"/>
          <p:cNvSpPr>
            <a:spLocks noGrp="1"/>
          </p:cNvSpPr>
          <p:nvPr>
            <p:ph type="pic" sz="quarter" idx="13" hasCustomPrompt="1"/>
          </p:nvPr>
        </p:nvSpPr>
        <p:spPr>
          <a:xfrm>
            <a:off x="6877685" y="4069081"/>
            <a:ext cx="1484630" cy="1484630"/>
          </a:xfrm>
          <a:prstGeom prst="ellipse">
            <a:avLst/>
          </a:prstGeom>
          <a:solidFill>
            <a:schemeClr val="bg1">
              <a:lumMod val="9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10" name="Picture Placeholder 3"/>
          <p:cNvSpPr>
            <a:spLocks noGrp="1"/>
          </p:cNvSpPr>
          <p:nvPr>
            <p:ph type="pic" sz="quarter" idx="14" hasCustomPrompt="1"/>
          </p:nvPr>
        </p:nvSpPr>
        <p:spPr>
          <a:xfrm>
            <a:off x="10137332" y="1897969"/>
            <a:ext cx="1093086" cy="1093086"/>
          </a:xfrm>
          <a:prstGeom prst="ellipse">
            <a:avLst/>
          </a:prstGeom>
          <a:solidFill>
            <a:schemeClr val="bg1">
              <a:lumMod val="9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11" name="Picture Placeholder 3"/>
          <p:cNvSpPr>
            <a:spLocks noGrp="1"/>
          </p:cNvSpPr>
          <p:nvPr>
            <p:ph type="pic" sz="quarter" idx="15" hasCustomPrompt="1"/>
          </p:nvPr>
        </p:nvSpPr>
        <p:spPr>
          <a:xfrm>
            <a:off x="6300123" y="2827847"/>
            <a:ext cx="718628" cy="718628"/>
          </a:xfrm>
          <a:prstGeom prst="ellipse">
            <a:avLst/>
          </a:pr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12" name="Picture Placeholder 3"/>
          <p:cNvSpPr>
            <a:spLocks noGrp="1"/>
          </p:cNvSpPr>
          <p:nvPr>
            <p:ph type="pic" sz="quarter" idx="16" hasCustomPrompt="1"/>
          </p:nvPr>
        </p:nvSpPr>
        <p:spPr>
          <a:xfrm>
            <a:off x="8889595" y="5593735"/>
            <a:ext cx="718628" cy="718628"/>
          </a:xfrm>
          <a:prstGeom prst="ellipse">
            <a:avLst/>
          </a:pr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13" name="Picture Placeholder 3"/>
          <p:cNvSpPr>
            <a:spLocks noGrp="1"/>
          </p:cNvSpPr>
          <p:nvPr>
            <p:ph type="pic" sz="quarter" idx="17" hasCustomPrompt="1"/>
          </p:nvPr>
        </p:nvSpPr>
        <p:spPr>
          <a:xfrm>
            <a:off x="8934834" y="780588"/>
            <a:ext cx="718628" cy="718628"/>
          </a:xfrm>
          <a:prstGeom prst="ellipse">
            <a:avLst/>
          </a:pr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17" name="Picture Placeholder 3"/>
          <p:cNvSpPr>
            <a:spLocks noGrp="1"/>
          </p:cNvSpPr>
          <p:nvPr>
            <p:ph type="pic" sz="quarter" idx="18" hasCustomPrompt="1"/>
          </p:nvPr>
        </p:nvSpPr>
        <p:spPr>
          <a:xfrm>
            <a:off x="10683875" y="4034859"/>
            <a:ext cx="718628" cy="718628"/>
          </a:xfrm>
          <a:prstGeom prst="ellipse">
            <a:avLst/>
          </a:pr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18" name="Picture Placeholder 3"/>
          <p:cNvSpPr>
            <a:spLocks noGrp="1"/>
          </p:cNvSpPr>
          <p:nvPr>
            <p:ph type="pic" sz="quarter" idx="19" hasCustomPrompt="1"/>
          </p:nvPr>
        </p:nvSpPr>
        <p:spPr>
          <a:xfrm>
            <a:off x="7332586" y="1610254"/>
            <a:ext cx="718628" cy="718628"/>
          </a:xfrm>
          <a:prstGeom prst="ellipse">
            <a:avLst/>
          </a:pr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3018642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3458299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Freeform 15"/>
          <p:cNvSpPr/>
          <p:nvPr userDrawn="1"/>
        </p:nvSpPr>
        <p:spPr>
          <a:xfrm>
            <a:off x="0" y="0"/>
            <a:ext cx="6096000" cy="6858000"/>
          </a:xfrm>
          <a:custGeom>
            <a:avLst/>
            <a:gdLst>
              <a:gd name="connsiteX0" fmla="*/ 0 w 6127377"/>
              <a:gd name="connsiteY0" fmla="*/ 0 h 3409949"/>
              <a:gd name="connsiteX1" fmla="*/ 6127377 w 6127377"/>
              <a:gd name="connsiteY1" fmla="*/ 0 h 3409949"/>
              <a:gd name="connsiteX2" fmla="*/ 6127377 w 6127377"/>
              <a:gd name="connsiteY2" fmla="*/ 2502773 h 3409949"/>
              <a:gd name="connsiteX3" fmla="*/ 5220201 w 6127377"/>
              <a:gd name="connsiteY3" fmla="*/ 3409949 h 3409949"/>
              <a:gd name="connsiteX4" fmla="*/ 0 w 6127377"/>
              <a:gd name="connsiteY4" fmla="*/ 3409949 h 3409949"/>
              <a:gd name="connsiteX5" fmla="*/ 0 w 6127377"/>
              <a:gd name="connsiteY5" fmla="*/ 0 h 340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7377" h="3409949">
                <a:moveTo>
                  <a:pt x="0" y="0"/>
                </a:moveTo>
                <a:lnTo>
                  <a:pt x="6127377" y="0"/>
                </a:lnTo>
                <a:lnTo>
                  <a:pt x="6127377" y="2502773"/>
                </a:lnTo>
                <a:cubicBezTo>
                  <a:pt x="6127377" y="3003792"/>
                  <a:pt x="5721220" y="3409949"/>
                  <a:pt x="5220201" y="3409949"/>
                </a:cubicBezTo>
                <a:lnTo>
                  <a:pt x="0" y="3409949"/>
                </a:lnTo>
                <a:lnTo>
                  <a:pt x="0" y="0"/>
                </a:lnTo>
                <a:close/>
              </a:path>
            </a:pathLst>
          </a:custGeom>
          <a:solidFill>
            <a:schemeClr val="accent1">
              <a:lumMod val="20000"/>
              <a:lumOff val="80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504020202020204" pitchFamily="34" charset="0"/>
            </a:endParaRPr>
          </a:p>
        </p:txBody>
      </p:sp>
      <p:sp>
        <p:nvSpPr>
          <p:cNvPr id="9" name="Picture Placeholder 8"/>
          <p:cNvSpPr>
            <a:spLocks noGrp="1"/>
          </p:cNvSpPr>
          <p:nvPr>
            <p:ph type="pic" sz="quarter" idx="12" hasCustomPrompt="1"/>
          </p:nvPr>
        </p:nvSpPr>
        <p:spPr>
          <a:xfrm>
            <a:off x="1456175" y="3347652"/>
            <a:ext cx="1826579" cy="1946571"/>
          </a:xfrm>
          <a:custGeom>
            <a:avLst/>
            <a:gdLst>
              <a:gd name="connsiteX0" fmla="*/ 626482 w 1747460"/>
              <a:gd name="connsiteY0" fmla="*/ 1 h 1755231"/>
              <a:gd name="connsiteX1" fmla="*/ 1476031 w 1747460"/>
              <a:gd name="connsiteY1" fmla="*/ 515768 h 1755231"/>
              <a:gd name="connsiteX2" fmla="*/ 1523469 w 1747460"/>
              <a:gd name="connsiteY2" fmla="*/ 1525791 h 1755231"/>
              <a:gd name="connsiteX3" fmla="*/ 357778 w 1747460"/>
              <a:gd name="connsiteY3" fmla="*/ 1565291 h 1755231"/>
              <a:gd name="connsiteX4" fmla="*/ 296425 w 1747460"/>
              <a:gd name="connsiteY4" fmla="*/ 112169 h 1755231"/>
              <a:gd name="connsiteX5" fmla="*/ 626482 w 1747460"/>
              <a:gd name="connsiteY5" fmla="*/ 1 h 1755231"/>
              <a:gd name="connsiteX0" fmla="*/ 626482 w 1692947"/>
              <a:gd name="connsiteY0" fmla="*/ 1 h 1755231"/>
              <a:gd name="connsiteX1" fmla="*/ 1367390 w 1692947"/>
              <a:gd name="connsiteY1" fmla="*/ 606303 h 1755231"/>
              <a:gd name="connsiteX2" fmla="*/ 1523469 w 1692947"/>
              <a:gd name="connsiteY2" fmla="*/ 1525791 h 1755231"/>
              <a:gd name="connsiteX3" fmla="*/ 357778 w 1692947"/>
              <a:gd name="connsiteY3" fmla="*/ 1565291 h 1755231"/>
              <a:gd name="connsiteX4" fmla="*/ 296425 w 1692947"/>
              <a:gd name="connsiteY4" fmla="*/ 112169 h 1755231"/>
              <a:gd name="connsiteX5" fmla="*/ 626482 w 1692947"/>
              <a:gd name="connsiteY5" fmla="*/ 1 h 1755231"/>
              <a:gd name="connsiteX0" fmla="*/ 852818 w 1610135"/>
              <a:gd name="connsiteY0" fmla="*/ 0 h 1827658"/>
              <a:gd name="connsiteX1" fmla="*/ 1367390 w 1610135"/>
              <a:gd name="connsiteY1" fmla="*/ 678730 h 1827658"/>
              <a:gd name="connsiteX2" fmla="*/ 1523469 w 1610135"/>
              <a:gd name="connsiteY2" fmla="*/ 1598218 h 1827658"/>
              <a:gd name="connsiteX3" fmla="*/ 357778 w 1610135"/>
              <a:gd name="connsiteY3" fmla="*/ 1637718 h 1827658"/>
              <a:gd name="connsiteX4" fmla="*/ 296425 w 1610135"/>
              <a:gd name="connsiteY4" fmla="*/ 184596 h 1827658"/>
              <a:gd name="connsiteX5" fmla="*/ 852818 w 1610135"/>
              <a:gd name="connsiteY5" fmla="*/ 0 h 1827658"/>
              <a:gd name="connsiteX0" fmla="*/ 852818 w 1810566"/>
              <a:gd name="connsiteY0" fmla="*/ 0 h 1781316"/>
              <a:gd name="connsiteX1" fmla="*/ 1367390 w 1810566"/>
              <a:gd name="connsiteY1" fmla="*/ 678730 h 1781316"/>
              <a:gd name="connsiteX2" fmla="*/ 1749805 w 1810566"/>
              <a:gd name="connsiteY2" fmla="*/ 1489577 h 1781316"/>
              <a:gd name="connsiteX3" fmla="*/ 357778 w 1810566"/>
              <a:gd name="connsiteY3" fmla="*/ 1637718 h 1781316"/>
              <a:gd name="connsiteX4" fmla="*/ 296425 w 1810566"/>
              <a:gd name="connsiteY4" fmla="*/ 184596 h 1781316"/>
              <a:gd name="connsiteX5" fmla="*/ 852818 w 1810566"/>
              <a:gd name="connsiteY5" fmla="*/ 0 h 1781316"/>
              <a:gd name="connsiteX0" fmla="*/ 852818 w 1889441"/>
              <a:gd name="connsiteY0" fmla="*/ 0 h 1781316"/>
              <a:gd name="connsiteX1" fmla="*/ 1745460 w 1889441"/>
              <a:gd name="connsiteY1" fmla="*/ 467714 h 1781316"/>
              <a:gd name="connsiteX2" fmla="*/ 1749805 w 1889441"/>
              <a:gd name="connsiteY2" fmla="*/ 1489577 h 1781316"/>
              <a:gd name="connsiteX3" fmla="*/ 357778 w 1889441"/>
              <a:gd name="connsiteY3" fmla="*/ 1637718 h 1781316"/>
              <a:gd name="connsiteX4" fmla="*/ 296425 w 1889441"/>
              <a:gd name="connsiteY4" fmla="*/ 184596 h 1781316"/>
              <a:gd name="connsiteX5" fmla="*/ 852818 w 1889441"/>
              <a:gd name="connsiteY5" fmla="*/ 0 h 1781316"/>
              <a:gd name="connsiteX0" fmla="*/ 852818 w 1847631"/>
              <a:gd name="connsiteY0" fmla="*/ 0 h 1781316"/>
              <a:gd name="connsiteX1" fmla="*/ 1613576 w 1847631"/>
              <a:gd name="connsiteY1" fmla="*/ 669937 h 1781316"/>
              <a:gd name="connsiteX2" fmla="*/ 1749805 w 1847631"/>
              <a:gd name="connsiteY2" fmla="*/ 1489577 h 1781316"/>
              <a:gd name="connsiteX3" fmla="*/ 357778 w 1847631"/>
              <a:gd name="connsiteY3" fmla="*/ 1637718 h 1781316"/>
              <a:gd name="connsiteX4" fmla="*/ 296425 w 1847631"/>
              <a:gd name="connsiteY4" fmla="*/ 184596 h 1781316"/>
              <a:gd name="connsiteX5" fmla="*/ 852818 w 1847631"/>
              <a:gd name="connsiteY5" fmla="*/ 0 h 1781316"/>
              <a:gd name="connsiteX0" fmla="*/ 852818 w 1903923"/>
              <a:gd name="connsiteY0" fmla="*/ 0 h 1781316"/>
              <a:gd name="connsiteX1" fmla="*/ 1613576 w 1903923"/>
              <a:gd name="connsiteY1" fmla="*/ 669937 h 1781316"/>
              <a:gd name="connsiteX2" fmla="*/ 1749805 w 1903923"/>
              <a:gd name="connsiteY2" fmla="*/ 1489577 h 1781316"/>
              <a:gd name="connsiteX3" fmla="*/ 357778 w 1903923"/>
              <a:gd name="connsiteY3" fmla="*/ 1637718 h 1781316"/>
              <a:gd name="connsiteX4" fmla="*/ 296425 w 1903923"/>
              <a:gd name="connsiteY4" fmla="*/ 184596 h 1781316"/>
              <a:gd name="connsiteX5" fmla="*/ 852818 w 1903923"/>
              <a:gd name="connsiteY5" fmla="*/ 0 h 1781316"/>
              <a:gd name="connsiteX0" fmla="*/ 1160549 w 1837988"/>
              <a:gd name="connsiteY0" fmla="*/ 0 h 1842862"/>
              <a:gd name="connsiteX1" fmla="*/ 1613576 w 1837988"/>
              <a:gd name="connsiteY1" fmla="*/ 731483 h 1842862"/>
              <a:gd name="connsiteX2" fmla="*/ 1749805 w 1837988"/>
              <a:gd name="connsiteY2" fmla="*/ 1551123 h 1842862"/>
              <a:gd name="connsiteX3" fmla="*/ 357778 w 1837988"/>
              <a:gd name="connsiteY3" fmla="*/ 1699264 h 1842862"/>
              <a:gd name="connsiteX4" fmla="*/ 296425 w 1837988"/>
              <a:gd name="connsiteY4" fmla="*/ 246142 h 1842862"/>
              <a:gd name="connsiteX5" fmla="*/ 1160549 w 1837988"/>
              <a:gd name="connsiteY5" fmla="*/ 0 h 1842862"/>
              <a:gd name="connsiteX0" fmla="*/ 1160549 w 1910219"/>
              <a:gd name="connsiteY0" fmla="*/ 0 h 1842862"/>
              <a:gd name="connsiteX1" fmla="*/ 1613576 w 1910219"/>
              <a:gd name="connsiteY1" fmla="*/ 731483 h 1842862"/>
              <a:gd name="connsiteX2" fmla="*/ 1749805 w 1910219"/>
              <a:gd name="connsiteY2" fmla="*/ 1551123 h 1842862"/>
              <a:gd name="connsiteX3" fmla="*/ 357778 w 1910219"/>
              <a:gd name="connsiteY3" fmla="*/ 1699264 h 1842862"/>
              <a:gd name="connsiteX4" fmla="*/ 296425 w 1910219"/>
              <a:gd name="connsiteY4" fmla="*/ 246142 h 1842862"/>
              <a:gd name="connsiteX5" fmla="*/ 1160549 w 1910219"/>
              <a:gd name="connsiteY5" fmla="*/ 0 h 1842862"/>
              <a:gd name="connsiteX0" fmla="*/ 1600164 w 1826579"/>
              <a:gd name="connsiteY0" fmla="*/ 1 h 1754940"/>
              <a:gd name="connsiteX1" fmla="*/ 1613576 w 1826579"/>
              <a:gd name="connsiteY1" fmla="*/ 643561 h 1754940"/>
              <a:gd name="connsiteX2" fmla="*/ 1749805 w 1826579"/>
              <a:gd name="connsiteY2" fmla="*/ 1463201 h 1754940"/>
              <a:gd name="connsiteX3" fmla="*/ 357778 w 1826579"/>
              <a:gd name="connsiteY3" fmla="*/ 1611342 h 1754940"/>
              <a:gd name="connsiteX4" fmla="*/ 296425 w 1826579"/>
              <a:gd name="connsiteY4" fmla="*/ 158220 h 1754940"/>
              <a:gd name="connsiteX5" fmla="*/ 1600164 w 1826579"/>
              <a:gd name="connsiteY5" fmla="*/ 1 h 1754940"/>
              <a:gd name="connsiteX0" fmla="*/ 1600164 w 1826579"/>
              <a:gd name="connsiteY0" fmla="*/ 191632 h 1946571"/>
              <a:gd name="connsiteX1" fmla="*/ 1613576 w 1826579"/>
              <a:gd name="connsiteY1" fmla="*/ 835192 h 1946571"/>
              <a:gd name="connsiteX2" fmla="*/ 1749805 w 1826579"/>
              <a:gd name="connsiteY2" fmla="*/ 1654832 h 1946571"/>
              <a:gd name="connsiteX3" fmla="*/ 357778 w 1826579"/>
              <a:gd name="connsiteY3" fmla="*/ 1802973 h 1946571"/>
              <a:gd name="connsiteX4" fmla="*/ 296425 w 1826579"/>
              <a:gd name="connsiteY4" fmla="*/ 349851 h 1946571"/>
              <a:gd name="connsiteX5" fmla="*/ 1600164 w 1826579"/>
              <a:gd name="connsiteY5" fmla="*/ 191632 h 1946571"/>
              <a:gd name="connsiteX0" fmla="*/ 1600164 w 1826579"/>
              <a:gd name="connsiteY0" fmla="*/ 191632 h 1946571"/>
              <a:gd name="connsiteX1" fmla="*/ 1613576 w 1826579"/>
              <a:gd name="connsiteY1" fmla="*/ 835192 h 1946571"/>
              <a:gd name="connsiteX2" fmla="*/ 1749805 w 1826579"/>
              <a:gd name="connsiteY2" fmla="*/ 1654832 h 1946571"/>
              <a:gd name="connsiteX3" fmla="*/ 357778 w 1826579"/>
              <a:gd name="connsiteY3" fmla="*/ 1802973 h 1946571"/>
              <a:gd name="connsiteX4" fmla="*/ 296425 w 1826579"/>
              <a:gd name="connsiteY4" fmla="*/ 349851 h 1946571"/>
              <a:gd name="connsiteX5" fmla="*/ 1600164 w 1826579"/>
              <a:gd name="connsiteY5" fmla="*/ 191632 h 194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6579" h="1946571">
                <a:moveTo>
                  <a:pt x="1600164" y="191632"/>
                </a:moveTo>
                <a:cubicBezTo>
                  <a:pt x="1812989" y="411445"/>
                  <a:pt x="1588636" y="591325"/>
                  <a:pt x="1613576" y="835192"/>
                </a:cubicBezTo>
                <a:cubicBezTo>
                  <a:pt x="1638516" y="1079059"/>
                  <a:pt x="1973923" y="1463211"/>
                  <a:pt x="1749805" y="1654832"/>
                </a:cubicBezTo>
                <a:cubicBezTo>
                  <a:pt x="1261790" y="1973079"/>
                  <a:pt x="633721" y="2043900"/>
                  <a:pt x="357778" y="1802973"/>
                </a:cubicBezTo>
                <a:cubicBezTo>
                  <a:pt x="-295806" y="1034810"/>
                  <a:pt x="110050" y="524772"/>
                  <a:pt x="296425" y="349851"/>
                </a:cubicBezTo>
                <a:cubicBezTo>
                  <a:pt x="366316" y="284256"/>
                  <a:pt x="920312" y="-291948"/>
                  <a:pt x="1600164" y="191632"/>
                </a:cubicBez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11" name="Picture Placeholder 10"/>
          <p:cNvSpPr>
            <a:spLocks noGrp="1"/>
          </p:cNvSpPr>
          <p:nvPr>
            <p:ph type="pic" sz="quarter" idx="13" hasCustomPrompt="1"/>
          </p:nvPr>
        </p:nvSpPr>
        <p:spPr>
          <a:xfrm>
            <a:off x="8902531" y="3428677"/>
            <a:ext cx="1915107" cy="1979676"/>
          </a:xfrm>
          <a:custGeom>
            <a:avLst/>
            <a:gdLst>
              <a:gd name="connsiteX0" fmla="*/ 1066563 w 1725739"/>
              <a:gd name="connsiteY0" fmla="*/ 416 h 1764262"/>
              <a:gd name="connsiteX1" fmla="*/ 1434471 w 1725739"/>
              <a:gd name="connsiteY1" fmla="*/ 128982 h 1764262"/>
              <a:gd name="connsiteX2" fmla="*/ 1510484 w 1725739"/>
              <a:gd name="connsiteY2" fmla="*/ 1443805 h 1764262"/>
              <a:gd name="connsiteX3" fmla="*/ 220968 w 1725739"/>
              <a:gd name="connsiteY3" fmla="*/ 1626180 h 1764262"/>
              <a:gd name="connsiteX4" fmla="*/ 178665 w 1725739"/>
              <a:gd name="connsiteY4" fmla="*/ 582633 h 1764262"/>
              <a:gd name="connsiteX5" fmla="*/ 1066563 w 1725739"/>
              <a:gd name="connsiteY5" fmla="*/ 416 h 1764262"/>
              <a:gd name="connsiteX0" fmla="*/ 903600 w 1725739"/>
              <a:gd name="connsiteY0" fmla="*/ 80 h 1935942"/>
              <a:gd name="connsiteX1" fmla="*/ 1434471 w 1725739"/>
              <a:gd name="connsiteY1" fmla="*/ 300662 h 1935942"/>
              <a:gd name="connsiteX2" fmla="*/ 1510484 w 1725739"/>
              <a:gd name="connsiteY2" fmla="*/ 1615485 h 1935942"/>
              <a:gd name="connsiteX3" fmla="*/ 220968 w 1725739"/>
              <a:gd name="connsiteY3" fmla="*/ 1797860 h 1935942"/>
              <a:gd name="connsiteX4" fmla="*/ 178665 w 1725739"/>
              <a:gd name="connsiteY4" fmla="*/ 754313 h 1935942"/>
              <a:gd name="connsiteX5" fmla="*/ 903600 w 1725739"/>
              <a:gd name="connsiteY5" fmla="*/ 80 h 1935942"/>
              <a:gd name="connsiteX0" fmla="*/ 903600 w 1799895"/>
              <a:gd name="connsiteY0" fmla="*/ 102 h 1935964"/>
              <a:gd name="connsiteX1" fmla="*/ 1561219 w 1799895"/>
              <a:gd name="connsiteY1" fmla="*/ 255417 h 1935964"/>
              <a:gd name="connsiteX2" fmla="*/ 1510484 w 1799895"/>
              <a:gd name="connsiteY2" fmla="*/ 1615507 h 1935964"/>
              <a:gd name="connsiteX3" fmla="*/ 220968 w 1799895"/>
              <a:gd name="connsiteY3" fmla="*/ 1797882 h 1935964"/>
              <a:gd name="connsiteX4" fmla="*/ 178665 w 1799895"/>
              <a:gd name="connsiteY4" fmla="*/ 754335 h 1935964"/>
              <a:gd name="connsiteX5" fmla="*/ 903600 w 1799895"/>
              <a:gd name="connsiteY5" fmla="*/ 102 h 1935964"/>
              <a:gd name="connsiteX0" fmla="*/ 903600 w 1852488"/>
              <a:gd name="connsiteY0" fmla="*/ 102 h 1979411"/>
              <a:gd name="connsiteX1" fmla="*/ 1561219 w 1852488"/>
              <a:gd name="connsiteY1" fmla="*/ 255417 h 1979411"/>
              <a:gd name="connsiteX2" fmla="*/ 1637233 w 1852488"/>
              <a:gd name="connsiteY2" fmla="*/ 1724149 h 1979411"/>
              <a:gd name="connsiteX3" fmla="*/ 220968 w 1852488"/>
              <a:gd name="connsiteY3" fmla="*/ 1797882 h 1979411"/>
              <a:gd name="connsiteX4" fmla="*/ 178665 w 1852488"/>
              <a:gd name="connsiteY4" fmla="*/ 754335 h 1979411"/>
              <a:gd name="connsiteX5" fmla="*/ 903600 w 1852488"/>
              <a:gd name="connsiteY5" fmla="*/ 102 h 1979411"/>
              <a:gd name="connsiteX0" fmla="*/ 903600 w 1915107"/>
              <a:gd name="connsiteY0" fmla="*/ 36 h 1979345"/>
              <a:gd name="connsiteX1" fmla="*/ 1669861 w 1915107"/>
              <a:gd name="connsiteY1" fmla="*/ 572223 h 1979345"/>
              <a:gd name="connsiteX2" fmla="*/ 1637233 w 1915107"/>
              <a:gd name="connsiteY2" fmla="*/ 1724083 h 1979345"/>
              <a:gd name="connsiteX3" fmla="*/ 220968 w 1915107"/>
              <a:gd name="connsiteY3" fmla="*/ 1797816 h 1979345"/>
              <a:gd name="connsiteX4" fmla="*/ 178665 w 1915107"/>
              <a:gd name="connsiteY4" fmla="*/ 754269 h 1979345"/>
              <a:gd name="connsiteX5" fmla="*/ 903600 w 1915107"/>
              <a:gd name="connsiteY5" fmla="*/ 36 h 1979345"/>
              <a:gd name="connsiteX0" fmla="*/ 903600 w 1915107"/>
              <a:gd name="connsiteY0" fmla="*/ 3139 h 1982448"/>
              <a:gd name="connsiteX1" fmla="*/ 1669861 w 1915107"/>
              <a:gd name="connsiteY1" fmla="*/ 575326 h 1982448"/>
              <a:gd name="connsiteX2" fmla="*/ 1637233 w 1915107"/>
              <a:gd name="connsiteY2" fmla="*/ 1727186 h 1982448"/>
              <a:gd name="connsiteX3" fmla="*/ 220968 w 1915107"/>
              <a:gd name="connsiteY3" fmla="*/ 1800919 h 1982448"/>
              <a:gd name="connsiteX4" fmla="*/ 178665 w 1915107"/>
              <a:gd name="connsiteY4" fmla="*/ 757372 h 1982448"/>
              <a:gd name="connsiteX5" fmla="*/ 903600 w 1915107"/>
              <a:gd name="connsiteY5" fmla="*/ 3139 h 1982448"/>
              <a:gd name="connsiteX0" fmla="*/ 903600 w 1915107"/>
              <a:gd name="connsiteY0" fmla="*/ 367 h 1979676"/>
              <a:gd name="connsiteX1" fmla="*/ 1669861 w 1915107"/>
              <a:gd name="connsiteY1" fmla="*/ 572554 h 1979676"/>
              <a:gd name="connsiteX2" fmla="*/ 1637233 w 1915107"/>
              <a:gd name="connsiteY2" fmla="*/ 1724414 h 1979676"/>
              <a:gd name="connsiteX3" fmla="*/ 220968 w 1915107"/>
              <a:gd name="connsiteY3" fmla="*/ 1798147 h 1979676"/>
              <a:gd name="connsiteX4" fmla="*/ 178665 w 1915107"/>
              <a:gd name="connsiteY4" fmla="*/ 754600 h 1979676"/>
              <a:gd name="connsiteX5" fmla="*/ 903600 w 1915107"/>
              <a:gd name="connsiteY5" fmla="*/ 367 h 197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5107" h="1979676">
                <a:moveTo>
                  <a:pt x="903600" y="367"/>
                </a:moveTo>
                <a:cubicBezTo>
                  <a:pt x="1027768" y="-4406"/>
                  <a:pt x="1195983" y="29778"/>
                  <a:pt x="1669861" y="572554"/>
                </a:cubicBezTo>
                <a:cubicBezTo>
                  <a:pt x="2101568" y="1033676"/>
                  <a:pt x="1880401" y="1501043"/>
                  <a:pt x="1637233" y="1724414"/>
                </a:cubicBezTo>
                <a:cubicBezTo>
                  <a:pt x="1323843" y="2064886"/>
                  <a:pt x="496911" y="2039074"/>
                  <a:pt x="220968" y="1798147"/>
                </a:cubicBezTo>
                <a:cubicBezTo>
                  <a:pt x="-108766" y="1649109"/>
                  <a:pt x="-23586" y="1004133"/>
                  <a:pt x="178665" y="754600"/>
                </a:cubicBezTo>
                <a:cubicBezTo>
                  <a:pt x="330354" y="567450"/>
                  <a:pt x="531097" y="14686"/>
                  <a:pt x="903600" y="367"/>
                </a:cubicBez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13" name="Picture Placeholder 12"/>
          <p:cNvSpPr>
            <a:spLocks noGrp="1"/>
          </p:cNvSpPr>
          <p:nvPr>
            <p:ph type="pic" sz="quarter" idx="14" hasCustomPrompt="1"/>
          </p:nvPr>
        </p:nvSpPr>
        <p:spPr>
          <a:xfrm>
            <a:off x="6199543" y="3461853"/>
            <a:ext cx="1890551" cy="2090551"/>
          </a:xfrm>
          <a:custGeom>
            <a:avLst/>
            <a:gdLst>
              <a:gd name="connsiteX0" fmla="*/ 580491 w 1777641"/>
              <a:gd name="connsiteY0" fmla="*/ 141 h 1832562"/>
              <a:gd name="connsiteX1" fmla="*/ 1488749 w 1777641"/>
              <a:gd name="connsiteY1" fmla="*/ 592809 h 1832562"/>
              <a:gd name="connsiteX2" fmla="*/ 1574287 w 1777641"/>
              <a:gd name="connsiteY2" fmla="*/ 1656172 h 1832562"/>
              <a:gd name="connsiteX3" fmla="*/ 317156 w 1777641"/>
              <a:gd name="connsiteY3" fmla="*/ 1680432 h 1832562"/>
              <a:gd name="connsiteX4" fmla="*/ 286283 w 1777641"/>
              <a:gd name="connsiteY4" fmla="*/ 120630 h 1832562"/>
              <a:gd name="connsiteX5" fmla="*/ 580491 w 1777641"/>
              <a:gd name="connsiteY5" fmla="*/ 141 h 1832562"/>
              <a:gd name="connsiteX0" fmla="*/ 580491 w 1777641"/>
              <a:gd name="connsiteY0" fmla="*/ 71952 h 1904373"/>
              <a:gd name="connsiteX1" fmla="*/ 1488749 w 1777641"/>
              <a:gd name="connsiteY1" fmla="*/ 664620 h 1904373"/>
              <a:gd name="connsiteX2" fmla="*/ 1574287 w 1777641"/>
              <a:gd name="connsiteY2" fmla="*/ 1727983 h 1904373"/>
              <a:gd name="connsiteX3" fmla="*/ 317156 w 1777641"/>
              <a:gd name="connsiteY3" fmla="*/ 1752243 h 1904373"/>
              <a:gd name="connsiteX4" fmla="*/ 286283 w 1777641"/>
              <a:gd name="connsiteY4" fmla="*/ 192441 h 1904373"/>
              <a:gd name="connsiteX5" fmla="*/ 580491 w 1777641"/>
              <a:gd name="connsiteY5" fmla="*/ 71952 h 1904373"/>
              <a:gd name="connsiteX0" fmla="*/ 580491 w 1840450"/>
              <a:gd name="connsiteY0" fmla="*/ 75290 h 1907711"/>
              <a:gd name="connsiteX1" fmla="*/ 1597391 w 1840450"/>
              <a:gd name="connsiteY1" fmla="*/ 640797 h 1907711"/>
              <a:gd name="connsiteX2" fmla="*/ 1574287 w 1840450"/>
              <a:gd name="connsiteY2" fmla="*/ 1731321 h 1907711"/>
              <a:gd name="connsiteX3" fmla="*/ 317156 w 1840450"/>
              <a:gd name="connsiteY3" fmla="*/ 1755581 h 1907711"/>
              <a:gd name="connsiteX4" fmla="*/ 286283 w 1840450"/>
              <a:gd name="connsiteY4" fmla="*/ 195779 h 1907711"/>
              <a:gd name="connsiteX5" fmla="*/ 580491 w 1840450"/>
              <a:gd name="connsiteY5" fmla="*/ 75290 h 1907711"/>
              <a:gd name="connsiteX0" fmla="*/ 580491 w 1848205"/>
              <a:gd name="connsiteY0" fmla="*/ 75290 h 1907711"/>
              <a:gd name="connsiteX1" fmla="*/ 1597391 w 1848205"/>
              <a:gd name="connsiteY1" fmla="*/ 640797 h 1907711"/>
              <a:gd name="connsiteX2" fmla="*/ 1574287 w 1848205"/>
              <a:gd name="connsiteY2" fmla="*/ 1731321 h 1907711"/>
              <a:gd name="connsiteX3" fmla="*/ 317156 w 1848205"/>
              <a:gd name="connsiteY3" fmla="*/ 1755581 h 1907711"/>
              <a:gd name="connsiteX4" fmla="*/ 286283 w 1848205"/>
              <a:gd name="connsiteY4" fmla="*/ 195779 h 1907711"/>
              <a:gd name="connsiteX5" fmla="*/ 580491 w 1848205"/>
              <a:gd name="connsiteY5" fmla="*/ 75290 h 1907711"/>
              <a:gd name="connsiteX0" fmla="*/ 675599 w 1943313"/>
              <a:gd name="connsiteY0" fmla="*/ 75290 h 1907711"/>
              <a:gd name="connsiteX1" fmla="*/ 1692499 w 1943313"/>
              <a:gd name="connsiteY1" fmla="*/ 640797 h 1907711"/>
              <a:gd name="connsiteX2" fmla="*/ 1669395 w 1943313"/>
              <a:gd name="connsiteY2" fmla="*/ 1731321 h 1907711"/>
              <a:gd name="connsiteX3" fmla="*/ 412264 w 1943313"/>
              <a:gd name="connsiteY3" fmla="*/ 1755581 h 1907711"/>
              <a:gd name="connsiteX4" fmla="*/ 381391 w 1943313"/>
              <a:gd name="connsiteY4" fmla="*/ 195779 h 1907711"/>
              <a:gd name="connsiteX5" fmla="*/ 675599 w 1943313"/>
              <a:gd name="connsiteY5" fmla="*/ 75290 h 1907711"/>
              <a:gd name="connsiteX0" fmla="*/ 675599 w 1943313"/>
              <a:gd name="connsiteY0" fmla="*/ 75290 h 1970394"/>
              <a:gd name="connsiteX1" fmla="*/ 1692499 w 1943313"/>
              <a:gd name="connsiteY1" fmla="*/ 640797 h 1970394"/>
              <a:gd name="connsiteX2" fmla="*/ 1669395 w 1943313"/>
              <a:gd name="connsiteY2" fmla="*/ 1731321 h 1970394"/>
              <a:gd name="connsiteX3" fmla="*/ 412264 w 1943313"/>
              <a:gd name="connsiteY3" fmla="*/ 1755581 h 1970394"/>
              <a:gd name="connsiteX4" fmla="*/ 381391 w 1943313"/>
              <a:gd name="connsiteY4" fmla="*/ 195779 h 1970394"/>
              <a:gd name="connsiteX5" fmla="*/ 675599 w 1943313"/>
              <a:gd name="connsiteY5" fmla="*/ 75290 h 1970394"/>
              <a:gd name="connsiteX0" fmla="*/ 675599 w 1943313"/>
              <a:gd name="connsiteY0" fmla="*/ 75290 h 2101818"/>
              <a:gd name="connsiteX1" fmla="*/ 1692499 w 1943313"/>
              <a:gd name="connsiteY1" fmla="*/ 640797 h 2101818"/>
              <a:gd name="connsiteX2" fmla="*/ 1669395 w 1943313"/>
              <a:gd name="connsiteY2" fmla="*/ 1731321 h 2101818"/>
              <a:gd name="connsiteX3" fmla="*/ 412264 w 1943313"/>
              <a:gd name="connsiteY3" fmla="*/ 1755581 h 2101818"/>
              <a:gd name="connsiteX4" fmla="*/ 381391 w 1943313"/>
              <a:gd name="connsiteY4" fmla="*/ 195779 h 2101818"/>
              <a:gd name="connsiteX5" fmla="*/ 675599 w 1943313"/>
              <a:gd name="connsiteY5" fmla="*/ 75290 h 2101818"/>
              <a:gd name="connsiteX0" fmla="*/ 675599 w 1917711"/>
              <a:gd name="connsiteY0" fmla="*/ 75290 h 2045946"/>
              <a:gd name="connsiteX1" fmla="*/ 1692499 w 1917711"/>
              <a:gd name="connsiteY1" fmla="*/ 640797 h 2045946"/>
              <a:gd name="connsiteX2" fmla="*/ 1592393 w 1917711"/>
              <a:gd name="connsiteY2" fmla="*/ 1509940 h 2045946"/>
              <a:gd name="connsiteX3" fmla="*/ 412264 w 1917711"/>
              <a:gd name="connsiteY3" fmla="*/ 1755581 h 2045946"/>
              <a:gd name="connsiteX4" fmla="*/ 381391 w 1917711"/>
              <a:gd name="connsiteY4" fmla="*/ 195779 h 2045946"/>
              <a:gd name="connsiteX5" fmla="*/ 675599 w 1917711"/>
              <a:gd name="connsiteY5" fmla="*/ 75290 h 2045946"/>
              <a:gd name="connsiteX0" fmla="*/ 675599 w 1917711"/>
              <a:gd name="connsiteY0" fmla="*/ 75290 h 2057063"/>
              <a:gd name="connsiteX1" fmla="*/ 1692499 w 1917711"/>
              <a:gd name="connsiteY1" fmla="*/ 640797 h 2057063"/>
              <a:gd name="connsiteX2" fmla="*/ 1592393 w 1917711"/>
              <a:gd name="connsiteY2" fmla="*/ 1509940 h 2057063"/>
              <a:gd name="connsiteX3" fmla="*/ 412264 w 1917711"/>
              <a:gd name="connsiteY3" fmla="*/ 1755581 h 2057063"/>
              <a:gd name="connsiteX4" fmla="*/ 381391 w 1917711"/>
              <a:gd name="connsiteY4" fmla="*/ 195779 h 2057063"/>
              <a:gd name="connsiteX5" fmla="*/ 675599 w 1917711"/>
              <a:gd name="connsiteY5" fmla="*/ 75290 h 2057063"/>
              <a:gd name="connsiteX0" fmla="*/ 675599 w 1970100"/>
              <a:gd name="connsiteY0" fmla="*/ 75290 h 2057063"/>
              <a:gd name="connsiteX1" fmla="*/ 1692499 w 1970100"/>
              <a:gd name="connsiteY1" fmla="*/ 640797 h 2057063"/>
              <a:gd name="connsiteX2" fmla="*/ 1592393 w 1970100"/>
              <a:gd name="connsiteY2" fmla="*/ 1509940 h 2057063"/>
              <a:gd name="connsiteX3" fmla="*/ 412264 w 1970100"/>
              <a:gd name="connsiteY3" fmla="*/ 1755581 h 2057063"/>
              <a:gd name="connsiteX4" fmla="*/ 381391 w 1970100"/>
              <a:gd name="connsiteY4" fmla="*/ 195779 h 2057063"/>
              <a:gd name="connsiteX5" fmla="*/ 675599 w 1970100"/>
              <a:gd name="connsiteY5" fmla="*/ 75290 h 2057063"/>
              <a:gd name="connsiteX0" fmla="*/ 675599 w 1970100"/>
              <a:gd name="connsiteY0" fmla="*/ 75290 h 1912609"/>
              <a:gd name="connsiteX1" fmla="*/ 1692499 w 1970100"/>
              <a:gd name="connsiteY1" fmla="*/ 640797 h 1912609"/>
              <a:gd name="connsiteX2" fmla="*/ 1592393 w 1970100"/>
              <a:gd name="connsiteY2" fmla="*/ 1509940 h 1912609"/>
              <a:gd name="connsiteX3" fmla="*/ 412264 w 1970100"/>
              <a:gd name="connsiteY3" fmla="*/ 1755581 h 1912609"/>
              <a:gd name="connsiteX4" fmla="*/ 381391 w 1970100"/>
              <a:gd name="connsiteY4" fmla="*/ 195779 h 1912609"/>
              <a:gd name="connsiteX5" fmla="*/ 675599 w 1970100"/>
              <a:gd name="connsiteY5" fmla="*/ 75290 h 1912609"/>
              <a:gd name="connsiteX0" fmla="*/ 540067 w 1834568"/>
              <a:gd name="connsiteY0" fmla="*/ 75290 h 2205883"/>
              <a:gd name="connsiteX1" fmla="*/ 1556967 w 1834568"/>
              <a:gd name="connsiteY1" fmla="*/ 640797 h 2205883"/>
              <a:gd name="connsiteX2" fmla="*/ 1456861 w 1834568"/>
              <a:gd name="connsiteY2" fmla="*/ 1509940 h 2205883"/>
              <a:gd name="connsiteX3" fmla="*/ 521661 w 1834568"/>
              <a:gd name="connsiteY3" fmla="*/ 2098481 h 2205883"/>
              <a:gd name="connsiteX4" fmla="*/ 245859 w 1834568"/>
              <a:gd name="connsiteY4" fmla="*/ 195779 h 2205883"/>
              <a:gd name="connsiteX5" fmla="*/ 540067 w 1834568"/>
              <a:gd name="connsiteY5" fmla="*/ 75290 h 2205883"/>
              <a:gd name="connsiteX0" fmla="*/ 616224 w 1910725"/>
              <a:gd name="connsiteY0" fmla="*/ 75290 h 2205883"/>
              <a:gd name="connsiteX1" fmla="*/ 1633124 w 1910725"/>
              <a:gd name="connsiteY1" fmla="*/ 640797 h 2205883"/>
              <a:gd name="connsiteX2" fmla="*/ 1533018 w 1910725"/>
              <a:gd name="connsiteY2" fmla="*/ 1509940 h 2205883"/>
              <a:gd name="connsiteX3" fmla="*/ 597818 w 1910725"/>
              <a:gd name="connsiteY3" fmla="*/ 2098481 h 2205883"/>
              <a:gd name="connsiteX4" fmla="*/ 191387 w 1910725"/>
              <a:gd name="connsiteY4" fmla="*/ 571336 h 2205883"/>
              <a:gd name="connsiteX5" fmla="*/ 616224 w 1910725"/>
              <a:gd name="connsiteY5" fmla="*/ 75290 h 2205883"/>
              <a:gd name="connsiteX0" fmla="*/ 616224 w 1910725"/>
              <a:gd name="connsiteY0" fmla="*/ 75290 h 2205883"/>
              <a:gd name="connsiteX1" fmla="*/ 1633124 w 1910725"/>
              <a:gd name="connsiteY1" fmla="*/ 640797 h 2205883"/>
              <a:gd name="connsiteX2" fmla="*/ 1533018 w 1910725"/>
              <a:gd name="connsiteY2" fmla="*/ 1509940 h 2205883"/>
              <a:gd name="connsiteX3" fmla="*/ 597818 w 1910725"/>
              <a:gd name="connsiteY3" fmla="*/ 2098481 h 2205883"/>
              <a:gd name="connsiteX4" fmla="*/ 191387 w 1910725"/>
              <a:gd name="connsiteY4" fmla="*/ 571336 h 2205883"/>
              <a:gd name="connsiteX5" fmla="*/ 616224 w 1910725"/>
              <a:gd name="connsiteY5" fmla="*/ 75290 h 2205883"/>
              <a:gd name="connsiteX0" fmla="*/ 567767 w 1862268"/>
              <a:gd name="connsiteY0" fmla="*/ 75290 h 2205883"/>
              <a:gd name="connsiteX1" fmla="*/ 1584667 w 1862268"/>
              <a:gd name="connsiteY1" fmla="*/ 640797 h 2205883"/>
              <a:gd name="connsiteX2" fmla="*/ 1484561 w 1862268"/>
              <a:gd name="connsiteY2" fmla="*/ 1509940 h 2205883"/>
              <a:gd name="connsiteX3" fmla="*/ 549361 w 1862268"/>
              <a:gd name="connsiteY3" fmla="*/ 2098481 h 2205883"/>
              <a:gd name="connsiteX4" fmla="*/ 142930 w 1862268"/>
              <a:gd name="connsiteY4" fmla="*/ 571336 h 2205883"/>
              <a:gd name="connsiteX5" fmla="*/ 567767 w 1862268"/>
              <a:gd name="connsiteY5" fmla="*/ 75290 h 2205883"/>
              <a:gd name="connsiteX0" fmla="*/ 729365 w 2023866"/>
              <a:gd name="connsiteY0" fmla="*/ 75290 h 2205883"/>
              <a:gd name="connsiteX1" fmla="*/ 1746265 w 2023866"/>
              <a:gd name="connsiteY1" fmla="*/ 640797 h 2205883"/>
              <a:gd name="connsiteX2" fmla="*/ 1646159 w 2023866"/>
              <a:gd name="connsiteY2" fmla="*/ 1509940 h 2205883"/>
              <a:gd name="connsiteX3" fmla="*/ 710959 w 2023866"/>
              <a:gd name="connsiteY3" fmla="*/ 2098481 h 2205883"/>
              <a:gd name="connsiteX4" fmla="*/ 75928 w 2023866"/>
              <a:gd name="connsiteY4" fmla="*/ 424379 h 2205883"/>
              <a:gd name="connsiteX5" fmla="*/ 729365 w 2023866"/>
              <a:gd name="connsiteY5" fmla="*/ 75290 h 2205883"/>
              <a:gd name="connsiteX0" fmla="*/ 664051 w 2023866"/>
              <a:gd name="connsiteY0" fmla="*/ 39544 h 2676323"/>
              <a:gd name="connsiteX1" fmla="*/ 1746265 w 2023866"/>
              <a:gd name="connsiteY1" fmla="*/ 1111237 h 2676323"/>
              <a:gd name="connsiteX2" fmla="*/ 1646159 w 2023866"/>
              <a:gd name="connsiteY2" fmla="*/ 1980380 h 2676323"/>
              <a:gd name="connsiteX3" fmla="*/ 710959 w 2023866"/>
              <a:gd name="connsiteY3" fmla="*/ 2568921 h 2676323"/>
              <a:gd name="connsiteX4" fmla="*/ 75928 w 2023866"/>
              <a:gd name="connsiteY4" fmla="*/ 894819 h 2676323"/>
              <a:gd name="connsiteX5" fmla="*/ 664051 w 2023866"/>
              <a:gd name="connsiteY5" fmla="*/ 39544 h 2676323"/>
              <a:gd name="connsiteX0" fmla="*/ 664051 w 2023866"/>
              <a:gd name="connsiteY0" fmla="*/ 39544 h 2676323"/>
              <a:gd name="connsiteX1" fmla="*/ 1746265 w 2023866"/>
              <a:gd name="connsiteY1" fmla="*/ 1111237 h 2676323"/>
              <a:gd name="connsiteX2" fmla="*/ 1646159 w 2023866"/>
              <a:gd name="connsiteY2" fmla="*/ 1980380 h 2676323"/>
              <a:gd name="connsiteX3" fmla="*/ 710959 w 2023866"/>
              <a:gd name="connsiteY3" fmla="*/ 2568921 h 2676323"/>
              <a:gd name="connsiteX4" fmla="*/ 75928 w 2023866"/>
              <a:gd name="connsiteY4" fmla="*/ 894819 h 2676323"/>
              <a:gd name="connsiteX5" fmla="*/ 664051 w 2023866"/>
              <a:gd name="connsiteY5" fmla="*/ 39544 h 2676323"/>
              <a:gd name="connsiteX0" fmla="*/ 664051 w 2023866"/>
              <a:gd name="connsiteY0" fmla="*/ 39544 h 2676323"/>
              <a:gd name="connsiteX1" fmla="*/ 1746265 w 2023866"/>
              <a:gd name="connsiteY1" fmla="*/ 1111237 h 2676323"/>
              <a:gd name="connsiteX2" fmla="*/ 1646159 w 2023866"/>
              <a:gd name="connsiteY2" fmla="*/ 1980380 h 2676323"/>
              <a:gd name="connsiteX3" fmla="*/ 710959 w 2023866"/>
              <a:gd name="connsiteY3" fmla="*/ 2568921 h 2676323"/>
              <a:gd name="connsiteX4" fmla="*/ 75928 w 2023866"/>
              <a:gd name="connsiteY4" fmla="*/ 894819 h 2676323"/>
              <a:gd name="connsiteX5" fmla="*/ 664051 w 2023866"/>
              <a:gd name="connsiteY5" fmla="*/ 39544 h 2676323"/>
              <a:gd name="connsiteX0" fmla="*/ 664051 w 2023866"/>
              <a:gd name="connsiteY0" fmla="*/ 39544 h 2676323"/>
              <a:gd name="connsiteX1" fmla="*/ 1746265 w 2023866"/>
              <a:gd name="connsiteY1" fmla="*/ 1111237 h 2676323"/>
              <a:gd name="connsiteX2" fmla="*/ 1646159 w 2023866"/>
              <a:gd name="connsiteY2" fmla="*/ 1980380 h 2676323"/>
              <a:gd name="connsiteX3" fmla="*/ 710959 w 2023866"/>
              <a:gd name="connsiteY3" fmla="*/ 2568921 h 2676323"/>
              <a:gd name="connsiteX4" fmla="*/ 75928 w 2023866"/>
              <a:gd name="connsiteY4" fmla="*/ 894819 h 2676323"/>
              <a:gd name="connsiteX5" fmla="*/ 664051 w 2023866"/>
              <a:gd name="connsiteY5" fmla="*/ 39544 h 2676323"/>
              <a:gd name="connsiteX0" fmla="*/ 641779 w 2001594"/>
              <a:gd name="connsiteY0" fmla="*/ 39544 h 2676323"/>
              <a:gd name="connsiteX1" fmla="*/ 1723993 w 2001594"/>
              <a:gd name="connsiteY1" fmla="*/ 1111237 h 2676323"/>
              <a:gd name="connsiteX2" fmla="*/ 1623887 w 2001594"/>
              <a:gd name="connsiteY2" fmla="*/ 1980380 h 2676323"/>
              <a:gd name="connsiteX3" fmla="*/ 688687 w 2001594"/>
              <a:gd name="connsiteY3" fmla="*/ 2568921 h 2676323"/>
              <a:gd name="connsiteX4" fmla="*/ 53656 w 2001594"/>
              <a:gd name="connsiteY4" fmla="*/ 894819 h 2676323"/>
              <a:gd name="connsiteX5" fmla="*/ 641779 w 2001594"/>
              <a:gd name="connsiteY5" fmla="*/ 39544 h 2676323"/>
              <a:gd name="connsiteX0" fmla="*/ 641779 w 2001594"/>
              <a:gd name="connsiteY0" fmla="*/ 36589 h 2673368"/>
              <a:gd name="connsiteX1" fmla="*/ 1723993 w 2001594"/>
              <a:gd name="connsiteY1" fmla="*/ 1108282 h 2673368"/>
              <a:gd name="connsiteX2" fmla="*/ 1623887 w 2001594"/>
              <a:gd name="connsiteY2" fmla="*/ 1977425 h 2673368"/>
              <a:gd name="connsiteX3" fmla="*/ 688687 w 2001594"/>
              <a:gd name="connsiteY3" fmla="*/ 2565966 h 2673368"/>
              <a:gd name="connsiteX4" fmla="*/ 53656 w 2001594"/>
              <a:gd name="connsiteY4" fmla="*/ 891864 h 2673368"/>
              <a:gd name="connsiteX5" fmla="*/ 641779 w 2001594"/>
              <a:gd name="connsiteY5" fmla="*/ 36589 h 2673368"/>
              <a:gd name="connsiteX0" fmla="*/ 641779 w 2081886"/>
              <a:gd name="connsiteY0" fmla="*/ 36589 h 2673368"/>
              <a:gd name="connsiteX1" fmla="*/ 1723993 w 2081886"/>
              <a:gd name="connsiteY1" fmla="*/ 1108282 h 2673368"/>
              <a:gd name="connsiteX2" fmla="*/ 1623887 w 2081886"/>
              <a:gd name="connsiteY2" fmla="*/ 1977425 h 2673368"/>
              <a:gd name="connsiteX3" fmla="*/ 688687 w 2081886"/>
              <a:gd name="connsiteY3" fmla="*/ 2565966 h 2673368"/>
              <a:gd name="connsiteX4" fmla="*/ 53656 w 2081886"/>
              <a:gd name="connsiteY4" fmla="*/ 891864 h 2673368"/>
              <a:gd name="connsiteX5" fmla="*/ 641779 w 2081886"/>
              <a:gd name="connsiteY5" fmla="*/ 36589 h 2673368"/>
              <a:gd name="connsiteX0" fmla="*/ 641779 w 2081886"/>
              <a:gd name="connsiteY0" fmla="*/ 36589 h 2765277"/>
              <a:gd name="connsiteX1" fmla="*/ 1723993 w 2081886"/>
              <a:gd name="connsiteY1" fmla="*/ 1108282 h 2765277"/>
              <a:gd name="connsiteX2" fmla="*/ 1623887 w 2081886"/>
              <a:gd name="connsiteY2" fmla="*/ 1977425 h 2765277"/>
              <a:gd name="connsiteX3" fmla="*/ 688687 w 2081886"/>
              <a:gd name="connsiteY3" fmla="*/ 2565966 h 2765277"/>
              <a:gd name="connsiteX4" fmla="*/ 53656 w 2081886"/>
              <a:gd name="connsiteY4" fmla="*/ 891864 h 2765277"/>
              <a:gd name="connsiteX5" fmla="*/ 641779 w 2081886"/>
              <a:gd name="connsiteY5" fmla="*/ 36589 h 2765277"/>
              <a:gd name="connsiteX0" fmla="*/ 691288 w 1996526"/>
              <a:gd name="connsiteY0" fmla="*/ 36589 h 2623565"/>
              <a:gd name="connsiteX1" fmla="*/ 1773502 w 1996526"/>
              <a:gd name="connsiteY1" fmla="*/ 1108282 h 2623565"/>
              <a:gd name="connsiteX2" fmla="*/ 1673396 w 1996526"/>
              <a:gd name="connsiteY2" fmla="*/ 1977425 h 2623565"/>
              <a:gd name="connsiteX3" fmla="*/ 480774 w 1996526"/>
              <a:gd name="connsiteY3" fmla="*/ 2397651 h 2623565"/>
              <a:gd name="connsiteX4" fmla="*/ 103165 w 1996526"/>
              <a:gd name="connsiteY4" fmla="*/ 891864 h 2623565"/>
              <a:gd name="connsiteX5" fmla="*/ 691288 w 1996526"/>
              <a:gd name="connsiteY5" fmla="*/ 36589 h 2623565"/>
              <a:gd name="connsiteX0" fmla="*/ 630353 w 1716295"/>
              <a:gd name="connsiteY0" fmla="*/ 37170 h 2399250"/>
              <a:gd name="connsiteX1" fmla="*/ 1712567 w 1716295"/>
              <a:gd name="connsiteY1" fmla="*/ 1108863 h 2399250"/>
              <a:gd name="connsiteX2" fmla="*/ 419839 w 1716295"/>
              <a:gd name="connsiteY2" fmla="*/ 2398232 h 2399250"/>
              <a:gd name="connsiteX3" fmla="*/ 42230 w 1716295"/>
              <a:gd name="connsiteY3" fmla="*/ 892445 h 2399250"/>
              <a:gd name="connsiteX4" fmla="*/ 630353 w 1716295"/>
              <a:gd name="connsiteY4" fmla="*/ 37170 h 2399250"/>
              <a:gd name="connsiteX0" fmla="*/ 633426 w 1718141"/>
              <a:gd name="connsiteY0" fmla="*/ 36500 h 2272451"/>
              <a:gd name="connsiteX1" fmla="*/ 1715640 w 1718141"/>
              <a:gd name="connsiteY1" fmla="*/ 1108193 h 2272451"/>
              <a:gd name="connsiteX2" fmla="*/ 466645 w 1718141"/>
              <a:gd name="connsiteY2" fmla="*/ 2271307 h 2272451"/>
              <a:gd name="connsiteX3" fmla="*/ 45303 w 1718141"/>
              <a:gd name="connsiteY3" fmla="*/ 891775 h 2272451"/>
              <a:gd name="connsiteX4" fmla="*/ 633426 w 1718141"/>
              <a:gd name="connsiteY4" fmla="*/ 36500 h 2272451"/>
              <a:gd name="connsiteX0" fmla="*/ 664309 w 1749024"/>
              <a:gd name="connsiteY0" fmla="*/ 36500 h 2283909"/>
              <a:gd name="connsiteX1" fmla="*/ 1746523 w 1749024"/>
              <a:gd name="connsiteY1" fmla="*/ 1108193 h 2283909"/>
              <a:gd name="connsiteX2" fmla="*/ 497528 w 1749024"/>
              <a:gd name="connsiteY2" fmla="*/ 2271307 h 2283909"/>
              <a:gd name="connsiteX3" fmla="*/ 76186 w 1749024"/>
              <a:gd name="connsiteY3" fmla="*/ 891775 h 2283909"/>
              <a:gd name="connsiteX4" fmla="*/ 664309 w 1749024"/>
              <a:gd name="connsiteY4" fmla="*/ 36500 h 2283909"/>
              <a:gd name="connsiteX0" fmla="*/ 729494 w 1814209"/>
              <a:gd name="connsiteY0" fmla="*/ 36500 h 2283909"/>
              <a:gd name="connsiteX1" fmla="*/ 1811708 w 1814209"/>
              <a:gd name="connsiteY1" fmla="*/ 1108193 h 2283909"/>
              <a:gd name="connsiteX2" fmla="*/ 562713 w 1814209"/>
              <a:gd name="connsiteY2" fmla="*/ 2271307 h 2283909"/>
              <a:gd name="connsiteX3" fmla="*/ 141371 w 1814209"/>
              <a:gd name="connsiteY3" fmla="*/ 891775 h 2283909"/>
              <a:gd name="connsiteX4" fmla="*/ 729494 w 1814209"/>
              <a:gd name="connsiteY4" fmla="*/ 36500 h 2283909"/>
              <a:gd name="connsiteX0" fmla="*/ 785755 w 1868670"/>
              <a:gd name="connsiteY0" fmla="*/ 1668 h 2237061"/>
              <a:gd name="connsiteX1" fmla="*/ 1867969 w 1868670"/>
              <a:gd name="connsiteY1" fmla="*/ 1073361 h 2237061"/>
              <a:gd name="connsiteX2" fmla="*/ 618974 w 1868670"/>
              <a:gd name="connsiteY2" fmla="*/ 2236475 h 2237061"/>
              <a:gd name="connsiteX3" fmla="*/ 42135 w 1868670"/>
              <a:gd name="connsiteY3" fmla="*/ 920071 h 2237061"/>
              <a:gd name="connsiteX4" fmla="*/ 785755 w 1868670"/>
              <a:gd name="connsiteY4" fmla="*/ 1668 h 2237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8670" h="2237061">
                <a:moveTo>
                  <a:pt x="785755" y="1668"/>
                </a:moveTo>
                <a:cubicBezTo>
                  <a:pt x="1090061" y="27216"/>
                  <a:pt x="1895766" y="700893"/>
                  <a:pt x="1867969" y="1073361"/>
                </a:cubicBezTo>
                <a:cubicBezTo>
                  <a:pt x="1840172" y="1445829"/>
                  <a:pt x="923280" y="2262023"/>
                  <a:pt x="618974" y="2236475"/>
                </a:cubicBezTo>
                <a:cubicBezTo>
                  <a:pt x="314668" y="2210927"/>
                  <a:pt x="-141157" y="1597658"/>
                  <a:pt x="42135" y="920071"/>
                </a:cubicBezTo>
                <a:cubicBezTo>
                  <a:pt x="225427" y="242484"/>
                  <a:pt x="481449" y="-23880"/>
                  <a:pt x="785755" y="1668"/>
                </a:cubicBez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15" name="Picture Placeholder 14"/>
          <p:cNvSpPr>
            <a:spLocks noGrp="1"/>
          </p:cNvSpPr>
          <p:nvPr>
            <p:ph type="pic" sz="quarter" idx="15" hasCustomPrompt="1"/>
          </p:nvPr>
        </p:nvSpPr>
        <p:spPr>
          <a:xfrm>
            <a:off x="3944028" y="3548624"/>
            <a:ext cx="1734249" cy="1833764"/>
          </a:xfrm>
          <a:custGeom>
            <a:avLst/>
            <a:gdLst>
              <a:gd name="connsiteX0" fmla="*/ 1224106 w 1734249"/>
              <a:gd name="connsiteY0" fmla="*/ 21 h 1833764"/>
              <a:gd name="connsiteX1" fmla="*/ 1666240 w 1734249"/>
              <a:gd name="connsiteY1" fmla="*/ 323880 h 1833764"/>
              <a:gd name="connsiteX2" fmla="*/ 1568898 w 1734249"/>
              <a:gd name="connsiteY2" fmla="*/ 1570123 h 1833764"/>
              <a:gd name="connsiteX3" fmla="*/ 395587 w 1734249"/>
              <a:gd name="connsiteY3" fmla="*/ 1640103 h 1833764"/>
              <a:gd name="connsiteX4" fmla="*/ 578074 w 1734249"/>
              <a:gd name="connsiteY4" fmla="*/ 194601 h 1833764"/>
              <a:gd name="connsiteX5" fmla="*/ 1224106 w 1734249"/>
              <a:gd name="connsiteY5" fmla="*/ 21 h 1833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4249" h="1833764">
                <a:moveTo>
                  <a:pt x="1224106" y="21"/>
                </a:moveTo>
                <a:cubicBezTo>
                  <a:pt x="1427389" y="-1510"/>
                  <a:pt x="1596689" y="83365"/>
                  <a:pt x="1666240" y="323880"/>
                </a:cubicBezTo>
                <a:cubicBezTo>
                  <a:pt x="1793147" y="880252"/>
                  <a:pt x="1732056" y="1302302"/>
                  <a:pt x="1568898" y="1570123"/>
                </a:cubicBezTo>
                <a:cubicBezTo>
                  <a:pt x="1324723" y="1888370"/>
                  <a:pt x="846790" y="1926750"/>
                  <a:pt x="395587" y="1640103"/>
                </a:cubicBezTo>
                <a:cubicBezTo>
                  <a:pt x="-379917" y="1230080"/>
                  <a:pt x="151435" y="412838"/>
                  <a:pt x="578074" y="194601"/>
                </a:cubicBezTo>
                <a:cubicBezTo>
                  <a:pt x="783558" y="89491"/>
                  <a:pt x="1020824" y="1553"/>
                  <a:pt x="1224106" y="21"/>
                </a:cubicBez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10864181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2" name="Picture Placeholder 6"/>
          <p:cNvSpPr>
            <a:spLocks noGrp="1"/>
          </p:cNvSpPr>
          <p:nvPr>
            <p:ph type="pic" sz="quarter" idx="10" hasCustomPrompt="1"/>
          </p:nvPr>
        </p:nvSpPr>
        <p:spPr>
          <a:xfrm>
            <a:off x="2" y="3053442"/>
            <a:ext cx="6074228" cy="3804557"/>
          </a:xfrm>
          <a:prstGeom prst="rect">
            <a:avLst/>
          </a:pr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9" name="Picture Placeholder 3"/>
          <p:cNvSpPr>
            <a:spLocks noGrp="1"/>
          </p:cNvSpPr>
          <p:nvPr>
            <p:ph type="pic" sz="quarter" idx="13" hasCustomPrompt="1"/>
          </p:nvPr>
        </p:nvSpPr>
        <p:spPr>
          <a:xfrm>
            <a:off x="5423598" y="5018107"/>
            <a:ext cx="424752" cy="424752"/>
          </a:xfrm>
          <a:prstGeom prst="ellipse">
            <a:avLst/>
          </a:prstGeom>
          <a:solidFill>
            <a:schemeClr val="bg1">
              <a:lumMod val="95000"/>
            </a:schemeClr>
          </a:solidFill>
        </p:spPr>
        <p:txBody>
          <a:bodyPr wrap="square">
            <a:noAutofit/>
          </a:bodyPr>
          <a:lstStyle>
            <a:lvl1pPr>
              <a:defRPr sz="1400">
                <a:latin typeface="Avenir Next LT Pro" panose="020B0504020202020204" pitchFamily="34" charset="0"/>
              </a:defRPr>
            </a:lvl1pPr>
          </a:lstStyle>
          <a:p>
            <a:r>
              <a:rPr lang="en-US" dirty="0"/>
              <a:t>Image</a:t>
            </a:r>
          </a:p>
        </p:txBody>
      </p:sp>
      <p:sp>
        <p:nvSpPr>
          <p:cNvPr id="10" name="Picture Placeholder 3"/>
          <p:cNvSpPr>
            <a:spLocks noGrp="1"/>
          </p:cNvSpPr>
          <p:nvPr>
            <p:ph type="pic" sz="quarter" idx="14" hasCustomPrompt="1"/>
          </p:nvPr>
        </p:nvSpPr>
        <p:spPr>
          <a:xfrm>
            <a:off x="4687006" y="5018107"/>
            <a:ext cx="424752" cy="424752"/>
          </a:xfrm>
          <a:prstGeom prst="ellipse">
            <a:avLst/>
          </a:prstGeom>
          <a:solidFill>
            <a:schemeClr val="bg1">
              <a:lumMod val="95000"/>
            </a:schemeClr>
          </a:solidFill>
        </p:spPr>
        <p:txBody>
          <a:bodyPr wrap="square">
            <a:noAutofit/>
          </a:bodyPr>
          <a:lstStyle>
            <a:lvl1pPr>
              <a:defRPr sz="1400">
                <a:latin typeface="Avenir Next LT Pro" panose="020B0504020202020204" pitchFamily="34" charset="0"/>
              </a:defRPr>
            </a:lvl1pPr>
          </a:lstStyle>
          <a:p>
            <a:r>
              <a:rPr lang="en-US" dirty="0"/>
              <a:t>Image</a:t>
            </a:r>
          </a:p>
        </p:txBody>
      </p:sp>
      <p:sp>
        <p:nvSpPr>
          <p:cNvPr id="11" name="Picture Placeholder 3"/>
          <p:cNvSpPr>
            <a:spLocks noGrp="1"/>
          </p:cNvSpPr>
          <p:nvPr>
            <p:ph type="pic" sz="quarter" idx="15" hasCustomPrompt="1"/>
          </p:nvPr>
        </p:nvSpPr>
        <p:spPr>
          <a:xfrm>
            <a:off x="3982565" y="5018107"/>
            <a:ext cx="424752" cy="424752"/>
          </a:xfrm>
          <a:prstGeom prst="ellipse">
            <a:avLst/>
          </a:prstGeom>
          <a:solidFill>
            <a:schemeClr val="bg1">
              <a:lumMod val="95000"/>
            </a:schemeClr>
          </a:solidFill>
        </p:spPr>
        <p:txBody>
          <a:bodyPr wrap="square">
            <a:noAutofit/>
          </a:bodyPr>
          <a:lstStyle>
            <a:lvl1pPr>
              <a:defRPr sz="1400">
                <a:latin typeface="Avenir Next LT Pro" panose="020B0504020202020204" pitchFamily="34" charset="0"/>
              </a:defRPr>
            </a:lvl1pPr>
          </a:lstStyle>
          <a:p>
            <a:r>
              <a:rPr lang="en-US" dirty="0"/>
              <a:t>Image</a:t>
            </a:r>
          </a:p>
        </p:txBody>
      </p:sp>
      <p:sp>
        <p:nvSpPr>
          <p:cNvPr id="12" name="Picture Placeholder 3"/>
          <p:cNvSpPr>
            <a:spLocks noGrp="1"/>
          </p:cNvSpPr>
          <p:nvPr>
            <p:ph type="pic" sz="quarter" idx="16" hasCustomPrompt="1"/>
          </p:nvPr>
        </p:nvSpPr>
        <p:spPr>
          <a:xfrm>
            <a:off x="2385760" y="5018107"/>
            <a:ext cx="424752" cy="424752"/>
          </a:xfrm>
          <a:prstGeom prst="ellipse">
            <a:avLst/>
          </a:prstGeom>
          <a:solidFill>
            <a:schemeClr val="bg1">
              <a:lumMod val="95000"/>
            </a:schemeClr>
          </a:solidFill>
        </p:spPr>
        <p:txBody>
          <a:bodyPr wrap="square">
            <a:noAutofit/>
          </a:bodyPr>
          <a:lstStyle>
            <a:lvl1pPr>
              <a:defRPr sz="1400">
                <a:latin typeface="Avenir Next LT Pro" panose="020B0504020202020204" pitchFamily="34" charset="0"/>
              </a:defRPr>
            </a:lvl1pPr>
          </a:lstStyle>
          <a:p>
            <a:r>
              <a:rPr lang="en-US" dirty="0"/>
              <a:t>Image</a:t>
            </a:r>
          </a:p>
        </p:txBody>
      </p:sp>
      <p:sp>
        <p:nvSpPr>
          <p:cNvPr id="13" name="Picture Placeholder 3"/>
          <p:cNvSpPr>
            <a:spLocks noGrp="1"/>
          </p:cNvSpPr>
          <p:nvPr>
            <p:ph type="pic" sz="quarter" idx="17" hasCustomPrompt="1"/>
          </p:nvPr>
        </p:nvSpPr>
        <p:spPr>
          <a:xfrm>
            <a:off x="1649168" y="5018107"/>
            <a:ext cx="424752" cy="424752"/>
          </a:xfrm>
          <a:prstGeom prst="ellipse">
            <a:avLst/>
          </a:prstGeom>
          <a:solidFill>
            <a:schemeClr val="bg1">
              <a:lumMod val="95000"/>
            </a:schemeClr>
          </a:solidFill>
        </p:spPr>
        <p:txBody>
          <a:bodyPr wrap="square">
            <a:noAutofit/>
          </a:bodyPr>
          <a:lstStyle>
            <a:lvl1pPr>
              <a:defRPr sz="1400">
                <a:latin typeface="Avenir Next LT Pro" panose="020B0504020202020204" pitchFamily="34" charset="0"/>
              </a:defRPr>
            </a:lvl1pPr>
          </a:lstStyle>
          <a:p>
            <a:r>
              <a:rPr lang="en-US" dirty="0"/>
              <a:t>Image</a:t>
            </a:r>
          </a:p>
        </p:txBody>
      </p:sp>
      <p:sp>
        <p:nvSpPr>
          <p:cNvPr id="14" name="Picture Placeholder 3"/>
          <p:cNvSpPr>
            <a:spLocks noGrp="1"/>
          </p:cNvSpPr>
          <p:nvPr>
            <p:ph type="pic" sz="quarter" idx="18" hasCustomPrompt="1"/>
          </p:nvPr>
        </p:nvSpPr>
        <p:spPr>
          <a:xfrm>
            <a:off x="944727" y="5018107"/>
            <a:ext cx="424752" cy="424752"/>
          </a:xfrm>
          <a:prstGeom prst="ellipse">
            <a:avLst/>
          </a:prstGeom>
          <a:solidFill>
            <a:schemeClr val="bg1">
              <a:lumMod val="95000"/>
            </a:schemeClr>
          </a:solidFill>
        </p:spPr>
        <p:txBody>
          <a:bodyPr wrap="square">
            <a:noAutofit/>
          </a:bodyPr>
          <a:lstStyle>
            <a:lvl1pPr>
              <a:defRPr sz="1400">
                <a:latin typeface="Avenir Next LT Pro" panose="020B0504020202020204" pitchFamily="34" charset="0"/>
              </a:defRPr>
            </a:lvl1pPr>
          </a:lstStyle>
          <a:p>
            <a:r>
              <a:rPr lang="en-US" dirty="0"/>
              <a:t>Image</a:t>
            </a:r>
          </a:p>
        </p:txBody>
      </p:sp>
    </p:spTree>
    <p:extLst>
      <p:ext uri="{BB962C8B-B14F-4D97-AF65-F5344CB8AC3E}">
        <p14:creationId xmlns:p14="http://schemas.microsoft.com/office/powerpoint/2010/main" val="1277696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2" name="Picture Placeholder 6"/>
          <p:cNvSpPr>
            <a:spLocks noGrp="1"/>
          </p:cNvSpPr>
          <p:nvPr>
            <p:ph type="pic" sz="quarter" idx="10" hasCustomPrompt="1"/>
          </p:nvPr>
        </p:nvSpPr>
        <p:spPr>
          <a:xfrm>
            <a:off x="6228272" y="0"/>
            <a:ext cx="5963728" cy="6858000"/>
          </a:xfrm>
          <a:prstGeom prst="rect">
            <a:avLst/>
          </a:prstGeom>
          <a:no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2392729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4" name="Picture Placeholder 4"/>
          <p:cNvSpPr>
            <a:spLocks noGrp="1"/>
          </p:cNvSpPr>
          <p:nvPr>
            <p:ph type="pic" sz="quarter" idx="13"/>
          </p:nvPr>
        </p:nvSpPr>
        <p:spPr>
          <a:xfrm>
            <a:off x="1549400" y="4807763"/>
            <a:ext cx="5461000" cy="2048336"/>
          </a:xfrm>
          <a:prstGeom prst="rect">
            <a:avLst/>
          </a:prstGeom>
          <a:solidFill>
            <a:schemeClr val="bg1">
              <a:lumMod val="95000"/>
            </a:schemeClr>
          </a:solidFill>
        </p:spPr>
        <p:txBody>
          <a:bodyPr>
            <a:normAutofit/>
          </a:bodyPr>
          <a:lstStyle>
            <a:lvl1pPr>
              <a:defRPr sz="2800">
                <a:latin typeface="Avenir Next LT Pro" panose="020B0504020202020204" pitchFamily="34" charset="0"/>
              </a:defRPr>
            </a:lvl1pPr>
          </a:lstStyle>
          <a:p>
            <a:endParaRPr lang="id-ID" dirty="0"/>
          </a:p>
        </p:txBody>
      </p:sp>
    </p:spTree>
    <p:extLst>
      <p:ext uri="{BB962C8B-B14F-4D97-AF65-F5344CB8AC3E}">
        <p14:creationId xmlns:p14="http://schemas.microsoft.com/office/powerpoint/2010/main" val="12149173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7" name="Freeform: Shape 68">
            <a:extLst>
              <a:ext uri="{FF2B5EF4-FFF2-40B4-BE49-F238E27FC236}">
                <a16:creationId xmlns:a16="http://schemas.microsoft.com/office/drawing/2014/main" id="{1228AE9F-8313-4994-8682-CBD53D1796D6}"/>
              </a:ext>
            </a:extLst>
          </p:cNvPr>
          <p:cNvSpPr/>
          <p:nvPr userDrawn="1"/>
        </p:nvSpPr>
        <p:spPr>
          <a:xfrm>
            <a:off x="0" y="4379496"/>
            <a:ext cx="12192000" cy="2478505"/>
          </a:xfrm>
          <a:custGeom>
            <a:avLst/>
            <a:gdLst>
              <a:gd name="connsiteX0" fmla="*/ 6360695 w 12192000"/>
              <a:gd name="connsiteY0" fmla="*/ 0 h 2478505"/>
              <a:gd name="connsiteX1" fmla="*/ 11875481 w 12192000"/>
              <a:gd name="connsiteY1" fmla="*/ 796865 h 2478505"/>
              <a:gd name="connsiteX2" fmla="*/ 12192000 w 12192000"/>
              <a:gd name="connsiteY2" fmla="*/ 926555 h 2478505"/>
              <a:gd name="connsiteX3" fmla="*/ 12192000 w 12192000"/>
              <a:gd name="connsiteY3" fmla="*/ 2478505 h 2478505"/>
              <a:gd name="connsiteX4" fmla="*/ 0 w 12192000"/>
              <a:gd name="connsiteY4" fmla="*/ 2478505 h 2478505"/>
              <a:gd name="connsiteX5" fmla="*/ 0 w 12192000"/>
              <a:gd name="connsiteY5" fmla="*/ 1194649 h 2478505"/>
              <a:gd name="connsiteX6" fmla="*/ 76512 w 12192000"/>
              <a:gd name="connsiteY6" fmla="*/ 1145984 h 2478505"/>
              <a:gd name="connsiteX7" fmla="*/ 6360695 w 12192000"/>
              <a:gd name="connsiteY7" fmla="*/ 0 h 247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478505">
                <a:moveTo>
                  <a:pt x="6360695" y="0"/>
                </a:moveTo>
                <a:cubicBezTo>
                  <a:pt x="8580908" y="0"/>
                  <a:pt x="10564660" y="310200"/>
                  <a:pt x="11875481" y="796865"/>
                </a:cubicBezTo>
                <a:lnTo>
                  <a:pt x="12192000" y="926555"/>
                </a:lnTo>
                <a:lnTo>
                  <a:pt x="12192000" y="2478505"/>
                </a:lnTo>
                <a:lnTo>
                  <a:pt x="0" y="2478505"/>
                </a:lnTo>
                <a:lnTo>
                  <a:pt x="0" y="1194649"/>
                </a:lnTo>
                <a:lnTo>
                  <a:pt x="76512" y="1145984"/>
                </a:lnTo>
                <a:cubicBezTo>
                  <a:pt x="1286740" y="463384"/>
                  <a:pt x="3647102" y="0"/>
                  <a:pt x="636069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Avenir Next LT Pro" panose="020B0504020202020204" pitchFamily="34" charset="0"/>
              <a:ea typeface="Montserrat Alternates" charset="0"/>
              <a:cs typeface="Montserrat Alternates" charset="0"/>
            </a:endParaRPr>
          </a:p>
        </p:txBody>
      </p:sp>
      <p:sp>
        <p:nvSpPr>
          <p:cNvPr id="11" name="Picture Placeholder 10"/>
          <p:cNvSpPr>
            <a:spLocks noGrp="1"/>
          </p:cNvSpPr>
          <p:nvPr>
            <p:ph type="pic" sz="quarter" idx="14" hasCustomPrompt="1"/>
          </p:nvPr>
        </p:nvSpPr>
        <p:spPr>
          <a:xfrm>
            <a:off x="1316851" y="2989848"/>
            <a:ext cx="4222376" cy="2971800"/>
          </a:xfrm>
          <a:custGeom>
            <a:avLst/>
            <a:gdLst>
              <a:gd name="connsiteX0" fmla="*/ 0 w 4222376"/>
              <a:gd name="connsiteY0" fmla="*/ 0 h 2971800"/>
              <a:gd name="connsiteX1" fmla="*/ 4222376 w 4222376"/>
              <a:gd name="connsiteY1" fmla="*/ 0 h 2971800"/>
              <a:gd name="connsiteX2" fmla="*/ 4222376 w 4222376"/>
              <a:gd name="connsiteY2" fmla="*/ 2160501 h 2971800"/>
              <a:gd name="connsiteX3" fmla="*/ 3411077 w 4222376"/>
              <a:gd name="connsiteY3" fmla="*/ 2971800 h 2971800"/>
              <a:gd name="connsiteX4" fmla="*/ 0 w 4222376"/>
              <a:gd name="connsiteY4" fmla="*/ 2971800 h 297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2376" h="2971800">
                <a:moveTo>
                  <a:pt x="0" y="0"/>
                </a:moveTo>
                <a:lnTo>
                  <a:pt x="4222376" y="0"/>
                </a:lnTo>
                <a:lnTo>
                  <a:pt x="4222376" y="2160501"/>
                </a:lnTo>
                <a:cubicBezTo>
                  <a:pt x="4222376" y="2608569"/>
                  <a:pt x="3859145" y="2971800"/>
                  <a:pt x="3411077" y="2971800"/>
                </a:cubicBezTo>
                <a:lnTo>
                  <a:pt x="0" y="2971800"/>
                </a:lnTo>
                <a:close/>
              </a:path>
            </a:pathLst>
          </a:custGeom>
          <a:solidFill>
            <a:schemeClr val="bg1">
              <a:lumMod val="9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12" name="Picture Placeholder 11"/>
          <p:cNvSpPr>
            <a:spLocks noGrp="1"/>
          </p:cNvSpPr>
          <p:nvPr>
            <p:ph type="pic" sz="quarter" idx="15" hasCustomPrompt="1"/>
          </p:nvPr>
        </p:nvSpPr>
        <p:spPr>
          <a:xfrm>
            <a:off x="6593701" y="2989848"/>
            <a:ext cx="4222376" cy="2971800"/>
          </a:xfrm>
          <a:custGeom>
            <a:avLst/>
            <a:gdLst>
              <a:gd name="connsiteX0" fmla="*/ 0 w 4222376"/>
              <a:gd name="connsiteY0" fmla="*/ 0 h 2971800"/>
              <a:gd name="connsiteX1" fmla="*/ 4222376 w 4222376"/>
              <a:gd name="connsiteY1" fmla="*/ 0 h 2971800"/>
              <a:gd name="connsiteX2" fmla="*/ 4222376 w 4222376"/>
              <a:gd name="connsiteY2" fmla="*/ 2160501 h 2971800"/>
              <a:gd name="connsiteX3" fmla="*/ 3411077 w 4222376"/>
              <a:gd name="connsiteY3" fmla="*/ 2971800 h 2971800"/>
              <a:gd name="connsiteX4" fmla="*/ 0 w 4222376"/>
              <a:gd name="connsiteY4" fmla="*/ 2971800 h 297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2376" h="2971800">
                <a:moveTo>
                  <a:pt x="0" y="0"/>
                </a:moveTo>
                <a:lnTo>
                  <a:pt x="4222376" y="0"/>
                </a:lnTo>
                <a:lnTo>
                  <a:pt x="4222376" y="2160501"/>
                </a:lnTo>
                <a:cubicBezTo>
                  <a:pt x="4222376" y="2608569"/>
                  <a:pt x="3859145" y="2971800"/>
                  <a:pt x="3411077" y="2971800"/>
                </a:cubicBezTo>
                <a:lnTo>
                  <a:pt x="0" y="2971800"/>
                </a:lnTo>
                <a:close/>
              </a:path>
            </a:pathLst>
          </a:custGeom>
          <a:solidFill>
            <a:schemeClr val="bg1">
              <a:lumMod val="9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4" name="Picture Placeholder 7"/>
          <p:cNvSpPr>
            <a:spLocks noGrp="1"/>
          </p:cNvSpPr>
          <p:nvPr>
            <p:ph type="pic" sz="quarter" idx="12" hasCustomPrompt="1"/>
          </p:nvPr>
        </p:nvSpPr>
        <p:spPr>
          <a:xfrm>
            <a:off x="6269400" y="3440514"/>
            <a:ext cx="1286870" cy="1177048"/>
          </a:xfrm>
          <a:custGeom>
            <a:avLst/>
            <a:gdLst>
              <a:gd name="connsiteX0" fmla="*/ 452450 w 3086100"/>
              <a:gd name="connsiteY0" fmla="*/ 0 h 2114550"/>
              <a:gd name="connsiteX1" fmla="*/ 2633650 w 3086100"/>
              <a:gd name="connsiteY1" fmla="*/ 0 h 2114550"/>
              <a:gd name="connsiteX2" fmla="*/ 3086100 w 3086100"/>
              <a:gd name="connsiteY2" fmla="*/ 452450 h 2114550"/>
              <a:gd name="connsiteX3" fmla="*/ 3086100 w 3086100"/>
              <a:gd name="connsiteY3" fmla="*/ 1662100 h 2114550"/>
              <a:gd name="connsiteX4" fmla="*/ 2633650 w 3086100"/>
              <a:gd name="connsiteY4" fmla="*/ 2114550 h 2114550"/>
              <a:gd name="connsiteX5" fmla="*/ 452450 w 3086100"/>
              <a:gd name="connsiteY5" fmla="*/ 2114550 h 2114550"/>
              <a:gd name="connsiteX6" fmla="*/ 0 w 3086100"/>
              <a:gd name="connsiteY6" fmla="*/ 1662100 h 2114550"/>
              <a:gd name="connsiteX7" fmla="*/ 0 w 3086100"/>
              <a:gd name="connsiteY7" fmla="*/ 452450 h 2114550"/>
              <a:gd name="connsiteX8" fmla="*/ 452450 w 3086100"/>
              <a:gd name="connsiteY8" fmla="*/ 0 h 211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6100" h="2114550">
                <a:moveTo>
                  <a:pt x="452450" y="0"/>
                </a:moveTo>
                <a:lnTo>
                  <a:pt x="2633650" y="0"/>
                </a:lnTo>
                <a:cubicBezTo>
                  <a:pt x="2883531" y="0"/>
                  <a:pt x="3086100" y="202569"/>
                  <a:pt x="3086100" y="452450"/>
                </a:cubicBezTo>
                <a:lnTo>
                  <a:pt x="3086100" y="1662100"/>
                </a:lnTo>
                <a:cubicBezTo>
                  <a:pt x="3086100" y="1911981"/>
                  <a:pt x="2883531" y="2114550"/>
                  <a:pt x="2633650" y="2114550"/>
                </a:cubicBezTo>
                <a:lnTo>
                  <a:pt x="452450" y="2114550"/>
                </a:lnTo>
                <a:cubicBezTo>
                  <a:pt x="202569" y="2114550"/>
                  <a:pt x="0" y="1911981"/>
                  <a:pt x="0" y="1662100"/>
                </a:cubicBezTo>
                <a:lnTo>
                  <a:pt x="0" y="452450"/>
                </a:lnTo>
                <a:cubicBezTo>
                  <a:pt x="0" y="202569"/>
                  <a:pt x="202569" y="0"/>
                  <a:pt x="452450" y="0"/>
                </a:cubicBez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6" name="Picture Placeholder 7"/>
          <p:cNvSpPr>
            <a:spLocks noGrp="1"/>
          </p:cNvSpPr>
          <p:nvPr>
            <p:ph type="pic" sz="quarter" idx="13" hasCustomPrompt="1"/>
          </p:nvPr>
        </p:nvSpPr>
        <p:spPr>
          <a:xfrm>
            <a:off x="1067596" y="3440514"/>
            <a:ext cx="1286870" cy="1177048"/>
          </a:xfrm>
          <a:custGeom>
            <a:avLst/>
            <a:gdLst>
              <a:gd name="connsiteX0" fmla="*/ 452450 w 3086100"/>
              <a:gd name="connsiteY0" fmla="*/ 0 h 2114550"/>
              <a:gd name="connsiteX1" fmla="*/ 2633650 w 3086100"/>
              <a:gd name="connsiteY1" fmla="*/ 0 h 2114550"/>
              <a:gd name="connsiteX2" fmla="*/ 3086100 w 3086100"/>
              <a:gd name="connsiteY2" fmla="*/ 452450 h 2114550"/>
              <a:gd name="connsiteX3" fmla="*/ 3086100 w 3086100"/>
              <a:gd name="connsiteY3" fmla="*/ 1662100 h 2114550"/>
              <a:gd name="connsiteX4" fmla="*/ 2633650 w 3086100"/>
              <a:gd name="connsiteY4" fmla="*/ 2114550 h 2114550"/>
              <a:gd name="connsiteX5" fmla="*/ 452450 w 3086100"/>
              <a:gd name="connsiteY5" fmla="*/ 2114550 h 2114550"/>
              <a:gd name="connsiteX6" fmla="*/ 0 w 3086100"/>
              <a:gd name="connsiteY6" fmla="*/ 1662100 h 2114550"/>
              <a:gd name="connsiteX7" fmla="*/ 0 w 3086100"/>
              <a:gd name="connsiteY7" fmla="*/ 452450 h 2114550"/>
              <a:gd name="connsiteX8" fmla="*/ 452450 w 3086100"/>
              <a:gd name="connsiteY8" fmla="*/ 0 h 211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6100" h="2114550">
                <a:moveTo>
                  <a:pt x="452450" y="0"/>
                </a:moveTo>
                <a:lnTo>
                  <a:pt x="2633650" y="0"/>
                </a:lnTo>
                <a:cubicBezTo>
                  <a:pt x="2883531" y="0"/>
                  <a:pt x="3086100" y="202569"/>
                  <a:pt x="3086100" y="452450"/>
                </a:cubicBezTo>
                <a:lnTo>
                  <a:pt x="3086100" y="1662100"/>
                </a:lnTo>
                <a:cubicBezTo>
                  <a:pt x="3086100" y="1911981"/>
                  <a:pt x="2883531" y="2114550"/>
                  <a:pt x="2633650" y="2114550"/>
                </a:cubicBezTo>
                <a:lnTo>
                  <a:pt x="452450" y="2114550"/>
                </a:lnTo>
                <a:cubicBezTo>
                  <a:pt x="202569" y="2114550"/>
                  <a:pt x="0" y="1911981"/>
                  <a:pt x="0" y="1662100"/>
                </a:cubicBezTo>
                <a:lnTo>
                  <a:pt x="0" y="452450"/>
                </a:lnTo>
                <a:cubicBezTo>
                  <a:pt x="0" y="202569"/>
                  <a:pt x="202569" y="0"/>
                  <a:pt x="452450" y="0"/>
                </a:cubicBez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4064635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3"/>
          <p:cNvSpPr/>
          <p:nvPr userDrawn="1"/>
        </p:nvSpPr>
        <p:spPr>
          <a:xfrm>
            <a:off x="1292326" y="4184262"/>
            <a:ext cx="1725738" cy="1764261"/>
          </a:xfrm>
          <a:custGeom>
            <a:avLst/>
            <a:gdLst>
              <a:gd name="connsiteX0" fmla="*/ 0 w 2272553"/>
              <a:gd name="connsiteY0" fmla="*/ 0 h 2514600"/>
              <a:gd name="connsiteX1" fmla="*/ 2272553 w 2272553"/>
              <a:gd name="connsiteY1" fmla="*/ 0 h 2514600"/>
              <a:gd name="connsiteX2" fmla="*/ 2272553 w 2272553"/>
              <a:gd name="connsiteY2" fmla="*/ 2514600 h 2514600"/>
              <a:gd name="connsiteX3" fmla="*/ 0 w 2272553"/>
              <a:gd name="connsiteY3" fmla="*/ 2514600 h 2514600"/>
              <a:gd name="connsiteX4" fmla="*/ 0 w 2272553"/>
              <a:gd name="connsiteY4" fmla="*/ 0 h 2514600"/>
              <a:gd name="connsiteX0" fmla="*/ 322729 w 2272553"/>
              <a:gd name="connsiteY0" fmla="*/ 524435 h 2514600"/>
              <a:gd name="connsiteX1" fmla="*/ 2272553 w 2272553"/>
              <a:gd name="connsiteY1" fmla="*/ 0 h 2514600"/>
              <a:gd name="connsiteX2" fmla="*/ 2272553 w 2272553"/>
              <a:gd name="connsiteY2" fmla="*/ 2514600 h 2514600"/>
              <a:gd name="connsiteX3" fmla="*/ 0 w 2272553"/>
              <a:gd name="connsiteY3" fmla="*/ 2514600 h 2514600"/>
              <a:gd name="connsiteX4" fmla="*/ 322729 w 2272553"/>
              <a:gd name="connsiteY4" fmla="*/ 524435 h 2514600"/>
              <a:gd name="connsiteX0" fmla="*/ 322729 w 2272553"/>
              <a:gd name="connsiteY0" fmla="*/ 0 h 1990165"/>
              <a:gd name="connsiteX1" fmla="*/ 1667435 w 2272553"/>
              <a:gd name="connsiteY1" fmla="*/ 349624 h 1990165"/>
              <a:gd name="connsiteX2" fmla="*/ 2272553 w 2272553"/>
              <a:gd name="connsiteY2" fmla="*/ 1990165 h 1990165"/>
              <a:gd name="connsiteX3" fmla="*/ 0 w 2272553"/>
              <a:gd name="connsiteY3" fmla="*/ 1990165 h 1990165"/>
              <a:gd name="connsiteX4" fmla="*/ 322729 w 2272553"/>
              <a:gd name="connsiteY4" fmla="*/ 0 h 1990165"/>
              <a:gd name="connsiteX0" fmla="*/ 322729 w 1721223"/>
              <a:gd name="connsiteY0" fmla="*/ 0 h 1990165"/>
              <a:gd name="connsiteX1" fmla="*/ 1667435 w 1721223"/>
              <a:gd name="connsiteY1" fmla="*/ 349624 h 1990165"/>
              <a:gd name="connsiteX2" fmla="*/ 1721223 w 1721223"/>
              <a:gd name="connsiteY2" fmla="*/ 1385047 h 1990165"/>
              <a:gd name="connsiteX3" fmla="*/ 0 w 1721223"/>
              <a:gd name="connsiteY3" fmla="*/ 1990165 h 1990165"/>
              <a:gd name="connsiteX4" fmla="*/ 322729 w 1721223"/>
              <a:gd name="connsiteY4" fmla="*/ 0 h 1990165"/>
              <a:gd name="connsiteX0" fmla="*/ 0 w 1398494"/>
              <a:gd name="connsiteY0" fmla="*/ 0 h 1438835"/>
              <a:gd name="connsiteX1" fmla="*/ 1344706 w 1398494"/>
              <a:gd name="connsiteY1" fmla="*/ 349624 h 1438835"/>
              <a:gd name="connsiteX2" fmla="*/ 1398494 w 1398494"/>
              <a:gd name="connsiteY2" fmla="*/ 1385047 h 1438835"/>
              <a:gd name="connsiteX3" fmla="*/ 161366 w 1398494"/>
              <a:gd name="connsiteY3" fmla="*/ 1438835 h 1438835"/>
              <a:gd name="connsiteX4" fmla="*/ 0 w 1398494"/>
              <a:gd name="connsiteY4" fmla="*/ 0 h 1438835"/>
              <a:gd name="connsiteX0" fmla="*/ 135744 w 1534238"/>
              <a:gd name="connsiteY0" fmla="*/ 0 h 1438835"/>
              <a:gd name="connsiteX1" fmla="*/ 1480450 w 1534238"/>
              <a:gd name="connsiteY1" fmla="*/ 349624 h 1438835"/>
              <a:gd name="connsiteX2" fmla="*/ 1534238 w 1534238"/>
              <a:gd name="connsiteY2" fmla="*/ 1385047 h 1438835"/>
              <a:gd name="connsiteX3" fmla="*/ 297110 w 1534238"/>
              <a:gd name="connsiteY3" fmla="*/ 1438835 h 1438835"/>
              <a:gd name="connsiteX4" fmla="*/ 135744 w 1534238"/>
              <a:gd name="connsiteY4" fmla="*/ 0 h 1438835"/>
              <a:gd name="connsiteX0" fmla="*/ 155107 w 1553601"/>
              <a:gd name="connsiteY0" fmla="*/ 0 h 1438835"/>
              <a:gd name="connsiteX1" fmla="*/ 1499813 w 1553601"/>
              <a:gd name="connsiteY1" fmla="*/ 349624 h 1438835"/>
              <a:gd name="connsiteX2" fmla="*/ 1553601 w 1553601"/>
              <a:gd name="connsiteY2" fmla="*/ 1385047 h 1438835"/>
              <a:gd name="connsiteX3" fmla="*/ 316473 w 1553601"/>
              <a:gd name="connsiteY3" fmla="*/ 1438835 h 1438835"/>
              <a:gd name="connsiteX4" fmla="*/ 155107 w 1553601"/>
              <a:gd name="connsiteY4" fmla="*/ 0 h 1438835"/>
              <a:gd name="connsiteX0" fmla="*/ 155107 w 1553601"/>
              <a:gd name="connsiteY0" fmla="*/ 150979 h 1589814"/>
              <a:gd name="connsiteX1" fmla="*/ 1499813 w 1553601"/>
              <a:gd name="connsiteY1" fmla="*/ 500603 h 1589814"/>
              <a:gd name="connsiteX2" fmla="*/ 1553601 w 1553601"/>
              <a:gd name="connsiteY2" fmla="*/ 1536026 h 1589814"/>
              <a:gd name="connsiteX3" fmla="*/ 316473 w 1553601"/>
              <a:gd name="connsiteY3" fmla="*/ 1589814 h 1589814"/>
              <a:gd name="connsiteX4" fmla="*/ 155107 w 1553601"/>
              <a:gd name="connsiteY4" fmla="*/ 150979 h 1589814"/>
              <a:gd name="connsiteX0" fmla="*/ 155107 w 1553601"/>
              <a:gd name="connsiteY0" fmla="*/ 131779 h 1570614"/>
              <a:gd name="connsiteX1" fmla="*/ 1499813 w 1553601"/>
              <a:gd name="connsiteY1" fmla="*/ 481403 h 1570614"/>
              <a:gd name="connsiteX2" fmla="*/ 1553601 w 1553601"/>
              <a:gd name="connsiteY2" fmla="*/ 1516826 h 1570614"/>
              <a:gd name="connsiteX3" fmla="*/ 316473 w 1553601"/>
              <a:gd name="connsiteY3" fmla="*/ 1570614 h 1570614"/>
              <a:gd name="connsiteX4" fmla="*/ 155107 w 1553601"/>
              <a:gd name="connsiteY4" fmla="*/ 131779 h 1570614"/>
              <a:gd name="connsiteX0" fmla="*/ 155107 w 1691693"/>
              <a:gd name="connsiteY0" fmla="*/ 131779 h 1570614"/>
              <a:gd name="connsiteX1" fmla="*/ 1499813 w 1691693"/>
              <a:gd name="connsiteY1" fmla="*/ 481403 h 1570614"/>
              <a:gd name="connsiteX2" fmla="*/ 1553601 w 1691693"/>
              <a:gd name="connsiteY2" fmla="*/ 1516826 h 1570614"/>
              <a:gd name="connsiteX3" fmla="*/ 316473 w 1691693"/>
              <a:gd name="connsiteY3" fmla="*/ 1570614 h 1570614"/>
              <a:gd name="connsiteX4" fmla="*/ 155107 w 1691693"/>
              <a:gd name="connsiteY4" fmla="*/ 131779 h 1570614"/>
              <a:gd name="connsiteX0" fmla="*/ 155107 w 1764561"/>
              <a:gd name="connsiteY0" fmla="*/ 131779 h 1570614"/>
              <a:gd name="connsiteX1" fmla="*/ 1499813 w 1764561"/>
              <a:gd name="connsiteY1" fmla="*/ 481403 h 1570614"/>
              <a:gd name="connsiteX2" fmla="*/ 1553601 w 1764561"/>
              <a:gd name="connsiteY2" fmla="*/ 1516826 h 1570614"/>
              <a:gd name="connsiteX3" fmla="*/ 316473 w 1764561"/>
              <a:gd name="connsiteY3" fmla="*/ 1570614 h 1570614"/>
              <a:gd name="connsiteX4" fmla="*/ 155107 w 1764561"/>
              <a:gd name="connsiteY4" fmla="*/ 131779 h 1570614"/>
              <a:gd name="connsiteX0" fmla="*/ 155107 w 1764561"/>
              <a:gd name="connsiteY0" fmla="*/ 131779 h 1702753"/>
              <a:gd name="connsiteX1" fmla="*/ 1499813 w 1764561"/>
              <a:gd name="connsiteY1" fmla="*/ 481403 h 1702753"/>
              <a:gd name="connsiteX2" fmla="*/ 1553601 w 1764561"/>
              <a:gd name="connsiteY2" fmla="*/ 1516826 h 1702753"/>
              <a:gd name="connsiteX3" fmla="*/ 316473 w 1764561"/>
              <a:gd name="connsiteY3" fmla="*/ 1570614 h 1702753"/>
              <a:gd name="connsiteX4" fmla="*/ 155107 w 1764561"/>
              <a:gd name="connsiteY4" fmla="*/ 131779 h 1702753"/>
              <a:gd name="connsiteX0" fmla="*/ 155107 w 1764561"/>
              <a:gd name="connsiteY0" fmla="*/ 131779 h 1762233"/>
              <a:gd name="connsiteX1" fmla="*/ 1499813 w 1764561"/>
              <a:gd name="connsiteY1" fmla="*/ 481403 h 1762233"/>
              <a:gd name="connsiteX2" fmla="*/ 1553601 w 1764561"/>
              <a:gd name="connsiteY2" fmla="*/ 1516826 h 1762233"/>
              <a:gd name="connsiteX3" fmla="*/ 316473 w 1764561"/>
              <a:gd name="connsiteY3" fmla="*/ 1570614 h 1762233"/>
              <a:gd name="connsiteX4" fmla="*/ 155107 w 1764561"/>
              <a:gd name="connsiteY4" fmla="*/ 131779 h 1762233"/>
              <a:gd name="connsiteX0" fmla="*/ 245575 w 1721679"/>
              <a:gd name="connsiteY0" fmla="*/ 125515 h 1813119"/>
              <a:gd name="connsiteX1" fmla="*/ 1456931 w 1721679"/>
              <a:gd name="connsiteY1" fmla="*/ 532289 h 1813119"/>
              <a:gd name="connsiteX2" fmla="*/ 1510719 w 1721679"/>
              <a:gd name="connsiteY2" fmla="*/ 1567712 h 1813119"/>
              <a:gd name="connsiteX3" fmla="*/ 273591 w 1721679"/>
              <a:gd name="connsiteY3" fmla="*/ 1621500 h 1813119"/>
              <a:gd name="connsiteX4" fmla="*/ 245575 w 1721679"/>
              <a:gd name="connsiteY4" fmla="*/ 125515 h 1813119"/>
              <a:gd name="connsiteX0" fmla="*/ 225214 w 1701318"/>
              <a:gd name="connsiteY0" fmla="*/ 125515 h 1801140"/>
              <a:gd name="connsiteX1" fmla="*/ 1436570 w 1701318"/>
              <a:gd name="connsiteY1" fmla="*/ 532289 h 1801140"/>
              <a:gd name="connsiteX2" fmla="*/ 1490358 w 1701318"/>
              <a:gd name="connsiteY2" fmla="*/ 1567712 h 1801140"/>
              <a:gd name="connsiteX3" fmla="*/ 281805 w 1701318"/>
              <a:gd name="connsiteY3" fmla="*/ 1592925 h 1801140"/>
              <a:gd name="connsiteX4" fmla="*/ 225214 w 1701318"/>
              <a:gd name="connsiteY4" fmla="*/ 125515 h 1801140"/>
              <a:gd name="connsiteX0" fmla="*/ 258938 w 1735042"/>
              <a:gd name="connsiteY0" fmla="*/ 125515 h 1801140"/>
              <a:gd name="connsiteX1" fmla="*/ 1470294 w 1735042"/>
              <a:gd name="connsiteY1" fmla="*/ 532289 h 1801140"/>
              <a:gd name="connsiteX2" fmla="*/ 1524082 w 1735042"/>
              <a:gd name="connsiteY2" fmla="*/ 1567712 h 1801140"/>
              <a:gd name="connsiteX3" fmla="*/ 315529 w 1735042"/>
              <a:gd name="connsiteY3" fmla="*/ 1592925 h 1801140"/>
              <a:gd name="connsiteX4" fmla="*/ 258938 w 1735042"/>
              <a:gd name="connsiteY4" fmla="*/ 125515 h 1801140"/>
              <a:gd name="connsiteX0" fmla="*/ 258938 w 1735042"/>
              <a:gd name="connsiteY0" fmla="*/ 125515 h 1764839"/>
              <a:gd name="connsiteX1" fmla="*/ 1470294 w 1735042"/>
              <a:gd name="connsiteY1" fmla="*/ 532289 h 1764839"/>
              <a:gd name="connsiteX2" fmla="*/ 1524082 w 1735042"/>
              <a:gd name="connsiteY2" fmla="*/ 1567712 h 1764839"/>
              <a:gd name="connsiteX3" fmla="*/ 315529 w 1735042"/>
              <a:gd name="connsiteY3" fmla="*/ 1592925 h 1764839"/>
              <a:gd name="connsiteX4" fmla="*/ 258938 w 1735042"/>
              <a:gd name="connsiteY4" fmla="*/ 125515 h 1764839"/>
              <a:gd name="connsiteX0" fmla="*/ 258938 w 1735042"/>
              <a:gd name="connsiteY0" fmla="*/ 125515 h 1757467"/>
              <a:gd name="connsiteX1" fmla="*/ 1470294 w 1735042"/>
              <a:gd name="connsiteY1" fmla="*/ 532289 h 1757467"/>
              <a:gd name="connsiteX2" fmla="*/ 1524082 w 1735042"/>
              <a:gd name="connsiteY2" fmla="*/ 1567712 h 1757467"/>
              <a:gd name="connsiteX3" fmla="*/ 315529 w 1735042"/>
              <a:gd name="connsiteY3" fmla="*/ 1592925 h 1757467"/>
              <a:gd name="connsiteX4" fmla="*/ 258938 w 1735042"/>
              <a:gd name="connsiteY4" fmla="*/ 125515 h 1757467"/>
              <a:gd name="connsiteX0" fmla="*/ 258938 w 1735042"/>
              <a:gd name="connsiteY0" fmla="*/ 125515 h 1782744"/>
              <a:gd name="connsiteX1" fmla="*/ 1470294 w 1735042"/>
              <a:gd name="connsiteY1" fmla="*/ 532289 h 1782744"/>
              <a:gd name="connsiteX2" fmla="*/ 1524082 w 1735042"/>
              <a:gd name="connsiteY2" fmla="*/ 1567712 h 1782744"/>
              <a:gd name="connsiteX3" fmla="*/ 315529 w 1735042"/>
              <a:gd name="connsiteY3" fmla="*/ 1592925 h 1782744"/>
              <a:gd name="connsiteX4" fmla="*/ 258938 w 1735042"/>
              <a:gd name="connsiteY4" fmla="*/ 125515 h 1782744"/>
              <a:gd name="connsiteX0" fmla="*/ 258938 w 1735042"/>
              <a:gd name="connsiteY0" fmla="*/ 125515 h 1802774"/>
              <a:gd name="connsiteX1" fmla="*/ 1470294 w 1735042"/>
              <a:gd name="connsiteY1" fmla="*/ 532289 h 1802774"/>
              <a:gd name="connsiteX2" fmla="*/ 1524082 w 1735042"/>
              <a:gd name="connsiteY2" fmla="*/ 1567712 h 1802774"/>
              <a:gd name="connsiteX3" fmla="*/ 315529 w 1735042"/>
              <a:gd name="connsiteY3" fmla="*/ 1592925 h 1802774"/>
              <a:gd name="connsiteX4" fmla="*/ 258938 w 1735042"/>
              <a:gd name="connsiteY4" fmla="*/ 125515 h 1802774"/>
              <a:gd name="connsiteX0" fmla="*/ 258938 w 1735042"/>
              <a:gd name="connsiteY0" fmla="*/ 125515 h 1773855"/>
              <a:gd name="connsiteX1" fmla="*/ 1470294 w 1735042"/>
              <a:gd name="connsiteY1" fmla="*/ 532289 h 1773855"/>
              <a:gd name="connsiteX2" fmla="*/ 1524082 w 1735042"/>
              <a:gd name="connsiteY2" fmla="*/ 1567712 h 1773855"/>
              <a:gd name="connsiteX3" fmla="*/ 315529 w 1735042"/>
              <a:gd name="connsiteY3" fmla="*/ 1592925 h 1773855"/>
              <a:gd name="connsiteX4" fmla="*/ 258938 w 1735042"/>
              <a:gd name="connsiteY4" fmla="*/ 125515 h 1773855"/>
              <a:gd name="connsiteX0" fmla="*/ 258938 w 1735042"/>
              <a:gd name="connsiteY0" fmla="*/ 125515 h 1782291"/>
              <a:gd name="connsiteX1" fmla="*/ 1470294 w 1735042"/>
              <a:gd name="connsiteY1" fmla="*/ 532289 h 1782291"/>
              <a:gd name="connsiteX2" fmla="*/ 1524082 w 1735042"/>
              <a:gd name="connsiteY2" fmla="*/ 1567712 h 1782291"/>
              <a:gd name="connsiteX3" fmla="*/ 315529 w 1735042"/>
              <a:gd name="connsiteY3" fmla="*/ 1592925 h 1782291"/>
              <a:gd name="connsiteX4" fmla="*/ 258938 w 1735042"/>
              <a:gd name="connsiteY4" fmla="*/ 125515 h 1782291"/>
              <a:gd name="connsiteX0" fmla="*/ 258938 w 1735042"/>
              <a:gd name="connsiteY0" fmla="*/ 141884 h 1798660"/>
              <a:gd name="connsiteX1" fmla="*/ 1470294 w 1735042"/>
              <a:gd name="connsiteY1" fmla="*/ 548658 h 1798660"/>
              <a:gd name="connsiteX2" fmla="*/ 1524082 w 1735042"/>
              <a:gd name="connsiteY2" fmla="*/ 1584081 h 1798660"/>
              <a:gd name="connsiteX3" fmla="*/ 315529 w 1735042"/>
              <a:gd name="connsiteY3" fmla="*/ 1609294 h 1798660"/>
              <a:gd name="connsiteX4" fmla="*/ 258938 w 1735042"/>
              <a:gd name="connsiteY4" fmla="*/ 141884 h 1798660"/>
              <a:gd name="connsiteX0" fmla="*/ 258938 w 1735042"/>
              <a:gd name="connsiteY0" fmla="*/ 96307 h 1753083"/>
              <a:gd name="connsiteX1" fmla="*/ 1470294 w 1735042"/>
              <a:gd name="connsiteY1" fmla="*/ 503081 h 1753083"/>
              <a:gd name="connsiteX2" fmla="*/ 1524082 w 1735042"/>
              <a:gd name="connsiteY2" fmla="*/ 1538504 h 1753083"/>
              <a:gd name="connsiteX3" fmla="*/ 315529 w 1735042"/>
              <a:gd name="connsiteY3" fmla="*/ 1563717 h 1753083"/>
              <a:gd name="connsiteX4" fmla="*/ 258938 w 1735042"/>
              <a:gd name="connsiteY4" fmla="*/ 96307 h 1753083"/>
              <a:gd name="connsiteX0" fmla="*/ 273434 w 1749538"/>
              <a:gd name="connsiteY0" fmla="*/ 96307 h 1753083"/>
              <a:gd name="connsiteX1" fmla="*/ 1484790 w 1749538"/>
              <a:gd name="connsiteY1" fmla="*/ 503081 h 1753083"/>
              <a:gd name="connsiteX2" fmla="*/ 1538578 w 1749538"/>
              <a:gd name="connsiteY2" fmla="*/ 1538504 h 1753083"/>
              <a:gd name="connsiteX3" fmla="*/ 330025 w 1749538"/>
              <a:gd name="connsiteY3" fmla="*/ 1563717 h 1753083"/>
              <a:gd name="connsiteX4" fmla="*/ 273434 w 1749538"/>
              <a:gd name="connsiteY4" fmla="*/ 96307 h 1753083"/>
              <a:gd name="connsiteX0" fmla="*/ 273434 w 1749538"/>
              <a:gd name="connsiteY0" fmla="*/ 96307 h 1753083"/>
              <a:gd name="connsiteX1" fmla="*/ 1484790 w 1749538"/>
              <a:gd name="connsiteY1" fmla="*/ 503081 h 1753083"/>
              <a:gd name="connsiteX2" fmla="*/ 1538578 w 1749538"/>
              <a:gd name="connsiteY2" fmla="*/ 1538504 h 1753083"/>
              <a:gd name="connsiteX3" fmla="*/ 330025 w 1749538"/>
              <a:gd name="connsiteY3" fmla="*/ 1563717 h 1753083"/>
              <a:gd name="connsiteX4" fmla="*/ 273434 w 1749538"/>
              <a:gd name="connsiteY4" fmla="*/ 96307 h 1753083"/>
              <a:gd name="connsiteX0" fmla="*/ 273434 w 1741059"/>
              <a:gd name="connsiteY0" fmla="*/ 96307 h 1741345"/>
              <a:gd name="connsiteX1" fmla="*/ 1484790 w 1741059"/>
              <a:gd name="connsiteY1" fmla="*/ 503081 h 1741345"/>
              <a:gd name="connsiteX2" fmla="*/ 1519528 w 1741059"/>
              <a:gd name="connsiteY2" fmla="*/ 1519454 h 1741345"/>
              <a:gd name="connsiteX3" fmla="*/ 330025 w 1741059"/>
              <a:gd name="connsiteY3" fmla="*/ 1563717 h 1741345"/>
              <a:gd name="connsiteX4" fmla="*/ 273434 w 1741059"/>
              <a:gd name="connsiteY4" fmla="*/ 96307 h 1741345"/>
              <a:gd name="connsiteX0" fmla="*/ 273434 w 1741059"/>
              <a:gd name="connsiteY0" fmla="*/ 96307 h 1741345"/>
              <a:gd name="connsiteX1" fmla="*/ 1484790 w 1741059"/>
              <a:gd name="connsiteY1" fmla="*/ 503081 h 1741345"/>
              <a:gd name="connsiteX2" fmla="*/ 1519528 w 1741059"/>
              <a:gd name="connsiteY2" fmla="*/ 1519454 h 1741345"/>
              <a:gd name="connsiteX3" fmla="*/ 330025 w 1741059"/>
              <a:gd name="connsiteY3" fmla="*/ 1563717 h 1741345"/>
              <a:gd name="connsiteX4" fmla="*/ 273434 w 1741059"/>
              <a:gd name="connsiteY4" fmla="*/ 96307 h 1741345"/>
              <a:gd name="connsiteX0" fmla="*/ 273434 w 1741059"/>
              <a:gd name="connsiteY0" fmla="*/ 99249 h 1744287"/>
              <a:gd name="connsiteX1" fmla="*/ 1484790 w 1741059"/>
              <a:gd name="connsiteY1" fmla="*/ 506023 h 1744287"/>
              <a:gd name="connsiteX2" fmla="*/ 1519528 w 1741059"/>
              <a:gd name="connsiteY2" fmla="*/ 1522396 h 1744287"/>
              <a:gd name="connsiteX3" fmla="*/ 330025 w 1741059"/>
              <a:gd name="connsiteY3" fmla="*/ 1566659 h 1744287"/>
              <a:gd name="connsiteX4" fmla="*/ 273434 w 1741059"/>
              <a:gd name="connsiteY4" fmla="*/ 99249 h 1744287"/>
              <a:gd name="connsiteX0" fmla="*/ 273434 w 1741059"/>
              <a:gd name="connsiteY0" fmla="*/ 56657 h 1701695"/>
              <a:gd name="connsiteX1" fmla="*/ 1484790 w 1741059"/>
              <a:gd name="connsiteY1" fmla="*/ 463431 h 1701695"/>
              <a:gd name="connsiteX2" fmla="*/ 1519528 w 1741059"/>
              <a:gd name="connsiteY2" fmla="*/ 1479804 h 1701695"/>
              <a:gd name="connsiteX3" fmla="*/ 330025 w 1741059"/>
              <a:gd name="connsiteY3" fmla="*/ 1524067 h 1701695"/>
              <a:gd name="connsiteX4" fmla="*/ 273434 w 1741059"/>
              <a:gd name="connsiteY4" fmla="*/ 56657 h 1701695"/>
              <a:gd name="connsiteX0" fmla="*/ 273434 w 1741059"/>
              <a:gd name="connsiteY0" fmla="*/ 56657 h 1701695"/>
              <a:gd name="connsiteX1" fmla="*/ 1484790 w 1741059"/>
              <a:gd name="connsiteY1" fmla="*/ 463431 h 1701695"/>
              <a:gd name="connsiteX2" fmla="*/ 1519528 w 1741059"/>
              <a:gd name="connsiteY2" fmla="*/ 1479804 h 1701695"/>
              <a:gd name="connsiteX3" fmla="*/ 330025 w 1741059"/>
              <a:gd name="connsiteY3" fmla="*/ 1524067 h 1701695"/>
              <a:gd name="connsiteX4" fmla="*/ 273434 w 1741059"/>
              <a:gd name="connsiteY4" fmla="*/ 56657 h 1701695"/>
              <a:gd name="connsiteX0" fmla="*/ 278866 w 1746491"/>
              <a:gd name="connsiteY0" fmla="*/ 102264 h 1747302"/>
              <a:gd name="connsiteX1" fmla="*/ 1490222 w 1746491"/>
              <a:gd name="connsiteY1" fmla="*/ 509038 h 1747302"/>
              <a:gd name="connsiteX2" fmla="*/ 1524960 w 1746491"/>
              <a:gd name="connsiteY2" fmla="*/ 1525411 h 1747302"/>
              <a:gd name="connsiteX3" fmla="*/ 335457 w 1746491"/>
              <a:gd name="connsiteY3" fmla="*/ 1569674 h 1747302"/>
              <a:gd name="connsiteX4" fmla="*/ 278866 w 1746491"/>
              <a:gd name="connsiteY4" fmla="*/ 102264 h 1747302"/>
              <a:gd name="connsiteX0" fmla="*/ 268885 w 1736510"/>
              <a:gd name="connsiteY0" fmla="*/ 162029 h 1807067"/>
              <a:gd name="connsiteX1" fmla="*/ 1480241 w 1736510"/>
              <a:gd name="connsiteY1" fmla="*/ 568803 h 1807067"/>
              <a:gd name="connsiteX2" fmla="*/ 1514979 w 1736510"/>
              <a:gd name="connsiteY2" fmla="*/ 1585176 h 1807067"/>
              <a:gd name="connsiteX3" fmla="*/ 325476 w 1736510"/>
              <a:gd name="connsiteY3" fmla="*/ 1629439 h 1807067"/>
              <a:gd name="connsiteX4" fmla="*/ 268885 w 1736510"/>
              <a:gd name="connsiteY4" fmla="*/ 162029 h 1807067"/>
              <a:gd name="connsiteX0" fmla="*/ 274505 w 1742130"/>
              <a:gd name="connsiteY0" fmla="*/ 102246 h 1747284"/>
              <a:gd name="connsiteX1" fmla="*/ 1485861 w 1742130"/>
              <a:gd name="connsiteY1" fmla="*/ 509020 h 1747284"/>
              <a:gd name="connsiteX2" fmla="*/ 1520599 w 1742130"/>
              <a:gd name="connsiteY2" fmla="*/ 1525393 h 1747284"/>
              <a:gd name="connsiteX3" fmla="*/ 331096 w 1742130"/>
              <a:gd name="connsiteY3" fmla="*/ 1569656 h 1747284"/>
              <a:gd name="connsiteX4" fmla="*/ 274505 w 1742130"/>
              <a:gd name="connsiteY4" fmla="*/ 102246 h 1747284"/>
              <a:gd name="connsiteX0" fmla="*/ 267112 w 1734737"/>
              <a:gd name="connsiteY0" fmla="*/ 190362 h 1835400"/>
              <a:gd name="connsiteX1" fmla="*/ 1478468 w 1734737"/>
              <a:gd name="connsiteY1" fmla="*/ 597136 h 1835400"/>
              <a:gd name="connsiteX2" fmla="*/ 1513206 w 1734737"/>
              <a:gd name="connsiteY2" fmla="*/ 1613509 h 1835400"/>
              <a:gd name="connsiteX3" fmla="*/ 323703 w 1734737"/>
              <a:gd name="connsiteY3" fmla="*/ 1657772 h 1835400"/>
              <a:gd name="connsiteX4" fmla="*/ 267112 w 1734737"/>
              <a:gd name="connsiteY4" fmla="*/ 190362 h 1835400"/>
              <a:gd name="connsiteX0" fmla="*/ 273297 w 1740922"/>
              <a:gd name="connsiteY0" fmla="*/ 106061 h 1751099"/>
              <a:gd name="connsiteX1" fmla="*/ 1484653 w 1740922"/>
              <a:gd name="connsiteY1" fmla="*/ 512835 h 1751099"/>
              <a:gd name="connsiteX2" fmla="*/ 1519391 w 1740922"/>
              <a:gd name="connsiteY2" fmla="*/ 1529208 h 1751099"/>
              <a:gd name="connsiteX3" fmla="*/ 329888 w 1740922"/>
              <a:gd name="connsiteY3" fmla="*/ 1573471 h 1751099"/>
              <a:gd name="connsiteX4" fmla="*/ 273297 w 1740922"/>
              <a:gd name="connsiteY4" fmla="*/ 106061 h 1751099"/>
              <a:gd name="connsiteX0" fmla="*/ 273297 w 1729435"/>
              <a:gd name="connsiteY0" fmla="*/ 106061 h 1751099"/>
              <a:gd name="connsiteX1" fmla="*/ 1484653 w 1729435"/>
              <a:gd name="connsiteY1" fmla="*/ 512835 h 1751099"/>
              <a:gd name="connsiteX2" fmla="*/ 1519391 w 1729435"/>
              <a:gd name="connsiteY2" fmla="*/ 1529208 h 1751099"/>
              <a:gd name="connsiteX3" fmla="*/ 329888 w 1729435"/>
              <a:gd name="connsiteY3" fmla="*/ 1573471 h 1751099"/>
              <a:gd name="connsiteX4" fmla="*/ 273297 w 1729435"/>
              <a:gd name="connsiteY4" fmla="*/ 106061 h 1751099"/>
              <a:gd name="connsiteX0" fmla="*/ 260732 w 1716870"/>
              <a:gd name="connsiteY0" fmla="*/ 106061 h 1751099"/>
              <a:gd name="connsiteX1" fmla="*/ 1472088 w 1716870"/>
              <a:gd name="connsiteY1" fmla="*/ 512835 h 1751099"/>
              <a:gd name="connsiteX2" fmla="*/ 1506826 w 1716870"/>
              <a:gd name="connsiteY2" fmla="*/ 1529208 h 1751099"/>
              <a:gd name="connsiteX3" fmla="*/ 317323 w 1716870"/>
              <a:gd name="connsiteY3" fmla="*/ 1573471 h 1751099"/>
              <a:gd name="connsiteX4" fmla="*/ 260732 w 1716870"/>
              <a:gd name="connsiteY4" fmla="*/ 106061 h 1751099"/>
              <a:gd name="connsiteX0" fmla="*/ 261454 w 1717592"/>
              <a:gd name="connsiteY0" fmla="*/ 90485 h 1735523"/>
              <a:gd name="connsiteX1" fmla="*/ 1472810 w 1717592"/>
              <a:gd name="connsiteY1" fmla="*/ 497259 h 1735523"/>
              <a:gd name="connsiteX2" fmla="*/ 1507548 w 1717592"/>
              <a:gd name="connsiteY2" fmla="*/ 1513632 h 1735523"/>
              <a:gd name="connsiteX3" fmla="*/ 318045 w 1717592"/>
              <a:gd name="connsiteY3" fmla="*/ 1557895 h 1735523"/>
              <a:gd name="connsiteX4" fmla="*/ 261454 w 1717592"/>
              <a:gd name="connsiteY4" fmla="*/ 90485 h 1735523"/>
              <a:gd name="connsiteX0" fmla="*/ 274572 w 1711660"/>
              <a:gd name="connsiteY0" fmla="*/ 91734 h 1727247"/>
              <a:gd name="connsiteX1" fmla="*/ 1466878 w 1711660"/>
              <a:gd name="connsiteY1" fmla="*/ 488983 h 1727247"/>
              <a:gd name="connsiteX2" fmla="*/ 1501616 w 1711660"/>
              <a:gd name="connsiteY2" fmla="*/ 1505356 h 1727247"/>
              <a:gd name="connsiteX3" fmla="*/ 312113 w 1711660"/>
              <a:gd name="connsiteY3" fmla="*/ 1549619 h 1727247"/>
              <a:gd name="connsiteX4" fmla="*/ 274572 w 1711660"/>
              <a:gd name="connsiteY4" fmla="*/ 91734 h 1727247"/>
              <a:gd name="connsiteX0" fmla="*/ 273992 w 1711080"/>
              <a:gd name="connsiteY0" fmla="*/ 107394 h 1742907"/>
              <a:gd name="connsiteX1" fmla="*/ 1466298 w 1711080"/>
              <a:gd name="connsiteY1" fmla="*/ 504643 h 1742907"/>
              <a:gd name="connsiteX2" fmla="*/ 1501036 w 1711080"/>
              <a:gd name="connsiteY2" fmla="*/ 1521016 h 1742907"/>
              <a:gd name="connsiteX3" fmla="*/ 311533 w 1711080"/>
              <a:gd name="connsiteY3" fmla="*/ 1565279 h 1742907"/>
              <a:gd name="connsiteX4" fmla="*/ 273992 w 1711080"/>
              <a:gd name="connsiteY4" fmla="*/ 107394 h 1742907"/>
              <a:gd name="connsiteX0" fmla="*/ 273992 w 1722567"/>
              <a:gd name="connsiteY0" fmla="*/ 107394 h 1742907"/>
              <a:gd name="connsiteX1" fmla="*/ 1466298 w 1722567"/>
              <a:gd name="connsiteY1" fmla="*/ 504643 h 1742907"/>
              <a:gd name="connsiteX2" fmla="*/ 1501036 w 1722567"/>
              <a:gd name="connsiteY2" fmla="*/ 1521016 h 1742907"/>
              <a:gd name="connsiteX3" fmla="*/ 311533 w 1722567"/>
              <a:gd name="connsiteY3" fmla="*/ 1565279 h 1742907"/>
              <a:gd name="connsiteX4" fmla="*/ 273992 w 1722567"/>
              <a:gd name="connsiteY4" fmla="*/ 107394 h 1742907"/>
              <a:gd name="connsiteX0" fmla="*/ 282397 w 1730972"/>
              <a:gd name="connsiteY0" fmla="*/ 107394 h 1742907"/>
              <a:gd name="connsiteX1" fmla="*/ 1474703 w 1730972"/>
              <a:gd name="connsiteY1" fmla="*/ 504643 h 1742907"/>
              <a:gd name="connsiteX2" fmla="*/ 1509441 w 1730972"/>
              <a:gd name="connsiteY2" fmla="*/ 1521016 h 1742907"/>
              <a:gd name="connsiteX3" fmla="*/ 319938 w 1730972"/>
              <a:gd name="connsiteY3" fmla="*/ 1565279 h 1742907"/>
              <a:gd name="connsiteX4" fmla="*/ 282397 w 1730972"/>
              <a:gd name="connsiteY4" fmla="*/ 107394 h 1742907"/>
              <a:gd name="connsiteX0" fmla="*/ 282397 w 1730972"/>
              <a:gd name="connsiteY0" fmla="*/ 107394 h 1758441"/>
              <a:gd name="connsiteX1" fmla="*/ 1474703 w 1730972"/>
              <a:gd name="connsiteY1" fmla="*/ 504643 h 1758441"/>
              <a:gd name="connsiteX2" fmla="*/ 1509441 w 1730972"/>
              <a:gd name="connsiteY2" fmla="*/ 1521016 h 1758441"/>
              <a:gd name="connsiteX3" fmla="*/ 319938 w 1730972"/>
              <a:gd name="connsiteY3" fmla="*/ 1565279 h 1758441"/>
              <a:gd name="connsiteX4" fmla="*/ 282397 w 1730972"/>
              <a:gd name="connsiteY4" fmla="*/ 107394 h 1758441"/>
              <a:gd name="connsiteX0" fmla="*/ 282397 w 1730972"/>
              <a:gd name="connsiteY0" fmla="*/ 107394 h 1774904"/>
              <a:gd name="connsiteX1" fmla="*/ 1474703 w 1730972"/>
              <a:gd name="connsiteY1" fmla="*/ 504643 h 1774904"/>
              <a:gd name="connsiteX2" fmla="*/ 1509441 w 1730972"/>
              <a:gd name="connsiteY2" fmla="*/ 1521016 h 1774904"/>
              <a:gd name="connsiteX3" fmla="*/ 319938 w 1730972"/>
              <a:gd name="connsiteY3" fmla="*/ 1565279 h 1774904"/>
              <a:gd name="connsiteX4" fmla="*/ 282397 w 1730972"/>
              <a:gd name="connsiteY4" fmla="*/ 107394 h 1774904"/>
              <a:gd name="connsiteX0" fmla="*/ 282397 w 1730972"/>
              <a:gd name="connsiteY0" fmla="*/ 107394 h 1749266"/>
              <a:gd name="connsiteX1" fmla="*/ 1474703 w 1730972"/>
              <a:gd name="connsiteY1" fmla="*/ 504643 h 1749266"/>
              <a:gd name="connsiteX2" fmla="*/ 1509441 w 1730972"/>
              <a:gd name="connsiteY2" fmla="*/ 1521016 h 1749266"/>
              <a:gd name="connsiteX3" fmla="*/ 319938 w 1730972"/>
              <a:gd name="connsiteY3" fmla="*/ 1565279 h 1749266"/>
              <a:gd name="connsiteX4" fmla="*/ 282397 w 1730972"/>
              <a:gd name="connsiteY4" fmla="*/ 107394 h 1749266"/>
              <a:gd name="connsiteX0" fmla="*/ 282397 w 1730972"/>
              <a:gd name="connsiteY0" fmla="*/ 107394 h 1745704"/>
              <a:gd name="connsiteX1" fmla="*/ 1474703 w 1730972"/>
              <a:gd name="connsiteY1" fmla="*/ 504643 h 1745704"/>
              <a:gd name="connsiteX2" fmla="*/ 1509441 w 1730972"/>
              <a:gd name="connsiteY2" fmla="*/ 1521016 h 1745704"/>
              <a:gd name="connsiteX3" fmla="*/ 319938 w 1730972"/>
              <a:gd name="connsiteY3" fmla="*/ 1565279 h 1745704"/>
              <a:gd name="connsiteX4" fmla="*/ 282397 w 1730972"/>
              <a:gd name="connsiteY4" fmla="*/ 107394 h 1745704"/>
              <a:gd name="connsiteX0" fmla="*/ 282397 w 1730972"/>
              <a:gd name="connsiteY0" fmla="*/ 107394 h 1745704"/>
              <a:gd name="connsiteX1" fmla="*/ 1474703 w 1730972"/>
              <a:gd name="connsiteY1" fmla="*/ 504643 h 1745704"/>
              <a:gd name="connsiteX2" fmla="*/ 1509441 w 1730972"/>
              <a:gd name="connsiteY2" fmla="*/ 1521016 h 1745704"/>
              <a:gd name="connsiteX3" fmla="*/ 319938 w 1730972"/>
              <a:gd name="connsiteY3" fmla="*/ 1565279 h 1745704"/>
              <a:gd name="connsiteX4" fmla="*/ 282397 w 1730972"/>
              <a:gd name="connsiteY4" fmla="*/ 107394 h 1745704"/>
              <a:gd name="connsiteX0" fmla="*/ 314897 w 1756379"/>
              <a:gd name="connsiteY0" fmla="*/ 48351 h 1686661"/>
              <a:gd name="connsiteX1" fmla="*/ 1494503 w 1756379"/>
              <a:gd name="connsiteY1" fmla="*/ 451950 h 1686661"/>
              <a:gd name="connsiteX2" fmla="*/ 1541941 w 1756379"/>
              <a:gd name="connsiteY2" fmla="*/ 1461973 h 1686661"/>
              <a:gd name="connsiteX3" fmla="*/ 352438 w 1756379"/>
              <a:gd name="connsiteY3" fmla="*/ 1506236 h 1686661"/>
              <a:gd name="connsiteX4" fmla="*/ 314897 w 1756379"/>
              <a:gd name="connsiteY4" fmla="*/ 48351 h 1686661"/>
              <a:gd name="connsiteX0" fmla="*/ 314897 w 1756379"/>
              <a:gd name="connsiteY0" fmla="*/ 112516 h 1750826"/>
              <a:gd name="connsiteX1" fmla="*/ 1494503 w 1756379"/>
              <a:gd name="connsiteY1" fmla="*/ 516115 h 1750826"/>
              <a:gd name="connsiteX2" fmla="*/ 1541941 w 1756379"/>
              <a:gd name="connsiteY2" fmla="*/ 1526138 h 1750826"/>
              <a:gd name="connsiteX3" fmla="*/ 352438 w 1756379"/>
              <a:gd name="connsiteY3" fmla="*/ 1570401 h 1750826"/>
              <a:gd name="connsiteX4" fmla="*/ 314897 w 1756379"/>
              <a:gd name="connsiteY4" fmla="*/ 112516 h 1750826"/>
              <a:gd name="connsiteX0" fmla="*/ 304129 w 1745611"/>
              <a:gd name="connsiteY0" fmla="*/ 121341 h 1759651"/>
              <a:gd name="connsiteX1" fmla="*/ 1483735 w 1745611"/>
              <a:gd name="connsiteY1" fmla="*/ 524940 h 1759651"/>
              <a:gd name="connsiteX2" fmla="*/ 1531173 w 1745611"/>
              <a:gd name="connsiteY2" fmla="*/ 1534963 h 1759651"/>
              <a:gd name="connsiteX3" fmla="*/ 341670 w 1745611"/>
              <a:gd name="connsiteY3" fmla="*/ 1579226 h 1759651"/>
              <a:gd name="connsiteX4" fmla="*/ 304129 w 1745611"/>
              <a:gd name="connsiteY4" fmla="*/ 121341 h 1759651"/>
              <a:gd name="connsiteX0" fmla="*/ 305324 w 1746806"/>
              <a:gd name="connsiteY0" fmla="*/ 117152 h 1755462"/>
              <a:gd name="connsiteX1" fmla="*/ 1484930 w 1746806"/>
              <a:gd name="connsiteY1" fmla="*/ 520751 h 1755462"/>
              <a:gd name="connsiteX2" fmla="*/ 1532368 w 1746806"/>
              <a:gd name="connsiteY2" fmla="*/ 1530774 h 1755462"/>
              <a:gd name="connsiteX3" fmla="*/ 342865 w 1746806"/>
              <a:gd name="connsiteY3" fmla="*/ 1575037 h 1755462"/>
              <a:gd name="connsiteX4" fmla="*/ 305324 w 1746806"/>
              <a:gd name="connsiteY4" fmla="*/ 117152 h 1755462"/>
              <a:gd name="connsiteX0" fmla="*/ 288763 w 1730245"/>
              <a:gd name="connsiteY0" fmla="*/ 117152 h 1755462"/>
              <a:gd name="connsiteX1" fmla="*/ 1468369 w 1730245"/>
              <a:gd name="connsiteY1" fmla="*/ 520751 h 1755462"/>
              <a:gd name="connsiteX2" fmla="*/ 1515807 w 1730245"/>
              <a:gd name="connsiteY2" fmla="*/ 1530774 h 1755462"/>
              <a:gd name="connsiteX3" fmla="*/ 326304 w 1730245"/>
              <a:gd name="connsiteY3" fmla="*/ 1575037 h 1755462"/>
              <a:gd name="connsiteX4" fmla="*/ 288763 w 1730245"/>
              <a:gd name="connsiteY4" fmla="*/ 117152 h 1755462"/>
              <a:gd name="connsiteX0" fmla="*/ 288763 w 1739798"/>
              <a:gd name="connsiteY0" fmla="*/ 117152 h 1755462"/>
              <a:gd name="connsiteX1" fmla="*/ 1468369 w 1739798"/>
              <a:gd name="connsiteY1" fmla="*/ 520751 h 1755462"/>
              <a:gd name="connsiteX2" fmla="*/ 1515807 w 1739798"/>
              <a:gd name="connsiteY2" fmla="*/ 1530774 h 1755462"/>
              <a:gd name="connsiteX3" fmla="*/ 326304 w 1739798"/>
              <a:gd name="connsiteY3" fmla="*/ 1575037 h 1755462"/>
              <a:gd name="connsiteX4" fmla="*/ 288763 w 1739798"/>
              <a:gd name="connsiteY4" fmla="*/ 117152 h 1755462"/>
              <a:gd name="connsiteX0" fmla="*/ 282179 w 1733214"/>
              <a:gd name="connsiteY0" fmla="*/ 112168 h 1748138"/>
              <a:gd name="connsiteX1" fmla="*/ 1461785 w 1733214"/>
              <a:gd name="connsiteY1" fmla="*/ 515767 h 1748138"/>
              <a:gd name="connsiteX2" fmla="*/ 1509223 w 1733214"/>
              <a:gd name="connsiteY2" fmla="*/ 1525790 h 1748138"/>
              <a:gd name="connsiteX3" fmla="*/ 343532 w 1733214"/>
              <a:gd name="connsiteY3" fmla="*/ 1565290 h 1748138"/>
              <a:gd name="connsiteX4" fmla="*/ 282179 w 1733214"/>
              <a:gd name="connsiteY4" fmla="*/ 112168 h 1748138"/>
              <a:gd name="connsiteX0" fmla="*/ 296424 w 1747459"/>
              <a:gd name="connsiteY0" fmla="*/ 112168 h 1748138"/>
              <a:gd name="connsiteX1" fmla="*/ 1476030 w 1747459"/>
              <a:gd name="connsiteY1" fmla="*/ 515767 h 1748138"/>
              <a:gd name="connsiteX2" fmla="*/ 1523468 w 1747459"/>
              <a:gd name="connsiteY2" fmla="*/ 1525790 h 1748138"/>
              <a:gd name="connsiteX3" fmla="*/ 357777 w 1747459"/>
              <a:gd name="connsiteY3" fmla="*/ 1565290 h 1748138"/>
              <a:gd name="connsiteX4" fmla="*/ 296424 w 1747459"/>
              <a:gd name="connsiteY4" fmla="*/ 112168 h 1748138"/>
              <a:gd name="connsiteX0" fmla="*/ 296424 w 1747459"/>
              <a:gd name="connsiteY0" fmla="*/ 112168 h 1755230"/>
              <a:gd name="connsiteX1" fmla="*/ 1476030 w 1747459"/>
              <a:gd name="connsiteY1" fmla="*/ 515767 h 1755230"/>
              <a:gd name="connsiteX2" fmla="*/ 1523468 w 1747459"/>
              <a:gd name="connsiteY2" fmla="*/ 1525790 h 1755230"/>
              <a:gd name="connsiteX3" fmla="*/ 357777 w 1747459"/>
              <a:gd name="connsiteY3" fmla="*/ 1565290 h 1755230"/>
              <a:gd name="connsiteX4" fmla="*/ 296424 w 1747459"/>
              <a:gd name="connsiteY4" fmla="*/ 112168 h 1755230"/>
              <a:gd name="connsiteX0" fmla="*/ 287124 w 1651585"/>
              <a:gd name="connsiteY0" fmla="*/ 314860 h 1957922"/>
              <a:gd name="connsiteX1" fmla="*/ 1276230 w 1651585"/>
              <a:gd name="connsiteY1" fmla="*/ 346984 h 1957922"/>
              <a:gd name="connsiteX2" fmla="*/ 1514168 w 1651585"/>
              <a:gd name="connsiteY2" fmla="*/ 1728482 h 1957922"/>
              <a:gd name="connsiteX3" fmla="*/ 348477 w 1651585"/>
              <a:gd name="connsiteY3" fmla="*/ 1767982 h 1957922"/>
              <a:gd name="connsiteX4" fmla="*/ 287124 w 1651585"/>
              <a:gd name="connsiteY4" fmla="*/ 314860 h 1957922"/>
              <a:gd name="connsiteX0" fmla="*/ 146098 w 1767734"/>
              <a:gd name="connsiteY0" fmla="*/ 693073 h 1831310"/>
              <a:gd name="connsiteX1" fmla="*/ 1392379 w 1767734"/>
              <a:gd name="connsiteY1" fmla="*/ 220372 h 1831310"/>
              <a:gd name="connsiteX2" fmla="*/ 1630317 w 1767734"/>
              <a:gd name="connsiteY2" fmla="*/ 1601870 h 1831310"/>
              <a:gd name="connsiteX3" fmla="*/ 464626 w 1767734"/>
              <a:gd name="connsiteY3" fmla="*/ 1641370 h 1831310"/>
              <a:gd name="connsiteX4" fmla="*/ 146098 w 1767734"/>
              <a:gd name="connsiteY4" fmla="*/ 693073 h 1831310"/>
              <a:gd name="connsiteX0" fmla="*/ 146098 w 1767734"/>
              <a:gd name="connsiteY0" fmla="*/ 597520 h 1735757"/>
              <a:gd name="connsiteX1" fmla="*/ 1392379 w 1767734"/>
              <a:gd name="connsiteY1" fmla="*/ 124819 h 1735757"/>
              <a:gd name="connsiteX2" fmla="*/ 1630317 w 1767734"/>
              <a:gd name="connsiteY2" fmla="*/ 1506317 h 1735757"/>
              <a:gd name="connsiteX3" fmla="*/ 464626 w 1767734"/>
              <a:gd name="connsiteY3" fmla="*/ 1545817 h 1735757"/>
              <a:gd name="connsiteX4" fmla="*/ 146098 w 1767734"/>
              <a:gd name="connsiteY4" fmla="*/ 597520 h 1735757"/>
              <a:gd name="connsiteX0" fmla="*/ 142021 w 1773182"/>
              <a:gd name="connsiteY0" fmla="*/ 581033 h 1738320"/>
              <a:gd name="connsiteX1" fmla="*/ 1397827 w 1773182"/>
              <a:gd name="connsiteY1" fmla="*/ 127382 h 1738320"/>
              <a:gd name="connsiteX2" fmla="*/ 1635765 w 1773182"/>
              <a:gd name="connsiteY2" fmla="*/ 1508880 h 1738320"/>
              <a:gd name="connsiteX3" fmla="*/ 470074 w 1773182"/>
              <a:gd name="connsiteY3" fmla="*/ 1548380 h 1738320"/>
              <a:gd name="connsiteX4" fmla="*/ 142021 w 1773182"/>
              <a:gd name="connsiteY4" fmla="*/ 581033 h 1738320"/>
              <a:gd name="connsiteX0" fmla="*/ 142021 w 1682204"/>
              <a:gd name="connsiteY0" fmla="*/ 581033 h 1708044"/>
              <a:gd name="connsiteX1" fmla="*/ 1397827 w 1682204"/>
              <a:gd name="connsiteY1" fmla="*/ 127382 h 1708044"/>
              <a:gd name="connsiteX2" fmla="*/ 1473840 w 1682204"/>
              <a:gd name="connsiteY2" fmla="*/ 1442205 h 1708044"/>
              <a:gd name="connsiteX3" fmla="*/ 470074 w 1682204"/>
              <a:gd name="connsiteY3" fmla="*/ 1548380 h 1708044"/>
              <a:gd name="connsiteX4" fmla="*/ 142021 w 1682204"/>
              <a:gd name="connsiteY4" fmla="*/ 581033 h 1708044"/>
              <a:gd name="connsiteX0" fmla="*/ 142021 w 1710397"/>
              <a:gd name="connsiteY0" fmla="*/ 581033 h 1708044"/>
              <a:gd name="connsiteX1" fmla="*/ 1397827 w 1710397"/>
              <a:gd name="connsiteY1" fmla="*/ 127382 h 1708044"/>
              <a:gd name="connsiteX2" fmla="*/ 1473840 w 1710397"/>
              <a:gd name="connsiteY2" fmla="*/ 1442205 h 1708044"/>
              <a:gd name="connsiteX3" fmla="*/ 470074 w 1710397"/>
              <a:gd name="connsiteY3" fmla="*/ 1548380 h 1708044"/>
              <a:gd name="connsiteX4" fmla="*/ 142021 w 1710397"/>
              <a:gd name="connsiteY4" fmla="*/ 581033 h 1708044"/>
              <a:gd name="connsiteX0" fmla="*/ 313243 w 1881619"/>
              <a:gd name="connsiteY0" fmla="*/ 582632 h 1758263"/>
              <a:gd name="connsiteX1" fmla="*/ 1569049 w 1881619"/>
              <a:gd name="connsiteY1" fmla="*/ 128981 h 1758263"/>
              <a:gd name="connsiteX2" fmla="*/ 1645062 w 1881619"/>
              <a:gd name="connsiteY2" fmla="*/ 1443804 h 1758263"/>
              <a:gd name="connsiteX3" fmla="*/ 355546 w 1881619"/>
              <a:gd name="connsiteY3" fmla="*/ 1626179 h 1758263"/>
              <a:gd name="connsiteX4" fmla="*/ 313243 w 1881619"/>
              <a:gd name="connsiteY4" fmla="*/ 582632 h 1758263"/>
              <a:gd name="connsiteX0" fmla="*/ 139893 w 1708269"/>
              <a:gd name="connsiteY0" fmla="*/ 582632 h 1758263"/>
              <a:gd name="connsiteX1" fmla="*/ 1395699 w 1708269"/>
              <a:gd name="connsiteY1" fmla="*/ 128981 h 1758263"/>
              <a:gd name="connsiteX2" fmla="*/ 1471712 w 1708269"/>
              <a:gd name="connsiteY2" fmla="*/ 1443804 h 1758263"/>
              <a:gd name="connsiteX3" fmla="*/ 182196 w 1708269"/>
              <a:gd name="connsiteY3" fmla="*/ 1626179 h 1758263"/>
              <a:gd name="connsiteX4" fmla="*/ 139893 w 1708269"/>
              <a:gd name="connsiteY4" fmla="*/ 582632 h 1758263"/>
              <a:gd name="connsiteX0" fmla="*/ 178664 w 1747040"/>
              <a:gd name="connsiteY0" fmla="*/ 582632 h 1758263"/>
              <a:gd name="connsiteX1" fmla="*/ 1434470 w 1747040"/>
              <a:gd name="connsiteY1" fmla="*/ 128981 h 1758263"/>
              <a:gd name="connsiteX2" fmla="*/ 1510483 w 1747040"/>
              <a:gd name="connsiteY2" fmla="*/ 1443804 h 1758263"/>
              <a:gd name="connsiteX3" fmla="*/ 220967 w 1747040"/>
              <a:gd name="connsiteY3" fmla="*/ 1626179 h 1758263"/>
              <a:gd name="connsiteX4" fmla="*/ 178664 w 1747040"/>
              <a:gd name="connsiteY4" fmla="*/ 582632 h 1758263"/>
              <a:gd name="connsiteX0" fmla="*/ 178664 w 1747040"/>
              <a:gd name="connsiteY0" fmla="*/ 582632 h 1758263"/>
              <a:gd name="connsiteX1" fmla="*/ 1434470 w 1747040"/>
              <a:gd name="connsiteY1" fmla="*/ 128981 h 1758263"/>
              <a:gd name="connsiteX2" fmla="*/ 1510483 w 1747040"/>
              <a:gd name="connsiteY2" fmla="*/ 1443804 h 1758263"/>
              <a:gd name="connsiteX3" fmla="*/ 220967 w 1747040"/>
              <a:gd name="connsiteY3" fmla="*/ 1626179 h 1758263"/>
              <a:gd name="connsiteX4" fmla="*/ 178664 w 1747040"/>
              <a:gd name="connsiteY4" fmla="*/ 582632 h 1758263"/>
              <a:gd name="connsiteX0" fmla="*/ 178664 w 1747040"/>
              <a:gd name="connsiteY0" fmla="*/ 582632 h 1722732"/>
              <a:gd name="connsiteX1" fmla="*/ 1434470 w 1747040"/>
              <a:gd name="connsiteY1" fmla="*/ 128981 h 1722732"/>
              <a:gd name="connsiteX2" fmla="*/ 1510483 w 1747040"/>
              <a:gd name="connsiteY2" fmla="*/ 1443804 h 1722732"/>
              <a:gd name="connsiteX3" fmla="*/ 220967 w 1747040"/>
              <a:gd name="connsiteY3" fmla="*/ 1626179 h 1722732"/>
              <a:gd name="connsiteX4" fmla="*/ 178664 w 1747040"/>
              <a:gd name="connsiteY4" fmla="*/ 582632 h 1722732"/>
              <a:gd name="connsiteX0" fmla="*/ 178664 w 1747040"/>
              <a:gd name="connsiteY0" fmla="*/ 582632 h 1722732"/>
              <a:gd name="connsiteX1" fmla="*/ 1434470 w 1747040"/>
              <a:gd name="connsiteY1" fmla="*/ 128981 h 1722732"/>
              <a:gd name="connsiteX2" fmla="*/ 1510483 w 1747040"/>
              <a:gd name="connsiteY2" fmla="*/ 1443804 h 1722732"/>
              <a:gd name="connsiteX3" fmla="*/ 220967 w 1747040"/>
              <a:gd name="connsiteY3" fmla="*/ 1626179 h 1722732"/>
              <a:gd name="connsiteX4" fmla="*/ 178664 w 1747040"/>
              <a:gd name="connsiteY4" fmla="*/ 582632 h 1722732"/>
              <a:gd name="connsiteX0" fmla="*/ 178664 w 1747040"/>
              <a:gd name="connsiteY0" fmla="*/ 582632 h 1737678"/>
              <a:gd name="connsiteX1" fmla="*/ 1434470 w 1747040"/>
              <a:gd name="connsiteY1" fmla="*/ 128981 h 1737678"/>
              <a:gd name="connsiteX2" fmla="*/ 1510483 w 1747040"/>
              <a:gd name="connsiteY2" fmla="*/ 1443804 h 1737678"/>
              <a:gd name="connsiteX3" fmla="*/ 220967 w 1747040"/>
              <a:gd name="connsiteY3" fmla="*/ 1626179 h 1737678"/>
              <a:gd name="connsiteX4" fmla="*/ 178664 w 1747040"/>
              <a:gd name="connsiteY4" fmla="*/ 582632 h 1737678"/>
              <a:gd name="connsiteX0" fmla="*/ 178664 w 1723429"/>
              <a:gd name="connsiteY0" fmla="*/ 582632 h 1737678"/>
              <a:gd name="connsiteX1" fmla="*/ 1434470 w 1723429"/>
              <a:gd name="connsiteY1" fmla="*/ 128981 h 1737678"/>
              <a:gd name="connsiteX2" fmla="*/ 1510483 w 1723429"/>
              <a:gd name="connsiteY2" fmla="*/ 1443804 h 1737678"/>
              <a:gd name="connsiteX3" fmla="*/ 220967 w 1723429"/>
              <a:gd name="connsiteY3" fmla="*/ 1626179 h 1737678"/>
              <a:gd name="connsiteX4" fmla="*/ 178664 w 1723429"/>
              <a:gd name="connsiteY4" fmla="*/ 582632 h 1737678"/>
              <a:gd name="connsiteX0" fmla="*/ 178664 w 1723429"/>
              <a:gd name="connsiteY0" fmla="*/ 582632 h 1764261"/>
              <a:gd name="connsiteX1" fmla="*/ 1434470 w 1723429"/>
              <a:gd name="connsiteY1" fmla="*/ 128981 h 1764261"/>
              <a:gd name="connsiteX2" fmla="*/ 1510483 w 1723429"/>
              <a:gd name="connsiteY2" fmla="*/ 1443804 h 1764261"/>
              <a:gd name="connsiteX3" fmla="*/ 220967 w 1723429"/>
              <a:gd name="connsiteY3" fmla="*/ 1626179 h 1764261"/>
              <a:gd name="connsiteX4" fmla="*/ 178664 w 1723429"/>
              <a:gd name="connsiteY4" fmla="*/ 582632 h 1764261"/>
              <a:gd name="connsiteX0" fmla="*/ 178664 w 1725738"/>
              <a:gd name="connsiteY0" fmla="*/ 582632 h 1764261"/>
              <a:gd name="connsiteX1" fmla="*/ 1434470 w 1725738"/>
              <a:gd name="connsiteY1" fmla="*/ 128981 h 1764261"/>
              <a:gd name="connsiteX2" fmla="*/ 1510483 w 1725738"/>
              <a:gd name="connsiteY2" fmla="*/ 1443804 h 1764261"/>
              <a:gd name="connsiteX3" fmla="*/ 220967 w 1725738"/>
              <a:gd name="connsiteY3" fmla="*/ 1626179 h 1764261"/>
              <a:gd name="connsiteX4" fmla="*/ 178664 w 1725738"/>
              <a:gd name="connsiteY4" fmla="*/ 582632 h 1764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738" h="1764261">
                <a:moveTo>
                  <a:pt x="178664" y="582632"/>
                </a:moveTo>
                <a:cubicBezTo>
                  <a:pt x="380915" y="333099"/>
                  <a:pt x="960088" y="-260610"/>
                  <a:pt x="1434470" y="128981"/>
                </a:cubicBezTo>
                <a:cubicBezTo>
                  <a:pt x="1866177" y="590103"/>
                  <a:pt x="1753651" y="1220433"/>
                  <a:pt x="1510483" y="1443804"/>
                </a:cubicBezTo>
                <a:cubicBezTo>
                  <a:pt x="1197093" y="1784276"/>
                  <a:pt x="496910" y="1867106"/>
                  <a:pt x="220967" y="1626179"/>
                </a:cubicBezTo>
                <a:cubicBezTo>
                  <a:pt x="-108767" y="1477141"/>
                  <a:pt x="-23587" y="832165"/>
                  <a:pt x="178664" y="582632"/>
                </a:cubicBezTo>
                <a:close/>
              </a:path>
            </a:pathLst>
          </a:custGeom>
          <a:solidFill>
            <a:srgbClr val="F1FBFD"/>
          </a:solidFill>
          <a:ln>
            <a:noFill/>
          </a:ln>
          <a:effectLst>
            <a:outerShdw blurRad="1270000" sx="156000" sy="156000" algn="ctr" rotWithShape="0">
              <a:srgbClr val="F1FBFD"/>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504020202020204" pitchFamily="34" charset="0"/>
            </a:endParaRPr>
          </a:p>
        </p:txBody>
      </p:sp>
      <p:sp>
        <p:nvSpPr>
          <p:cNvPr id="12" name="Rectangle 11"/>
          <p:cNvSpPr/>
          <p:nvPr userDrawn="1"/>
        </p:nvSpPr>
        <p:spPr>
          <a:xfrm rot="10800000" flipH="1">
            <a:off x="0" y="2991172"/>
            <a:ext cx="6508375" cy="3866827"/>
          </a:xfrm>
          <a:prstGeom prst="rect">
            <a:avLst/>
          </a:prstGeom>
          <a:solidFill>
            <a:schemeClr val="accent1">
              <a:lumMod val="20000"/>
              <a:lumOff val="80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Avenir Next LT Pro" panose="020B0504020202020204" pitchFamily="34" charset="0"/>
            </a:endParaRPr>
          </a:p>
        </p:txBody>
      </p:sp>
      <p:sp>
        <p:nvSpPr>
          <p:cNvPr id="9" name="Picture Placeholder 8"/>
          <p:cNvSpPr>
            <a:spLocks noGrp="1"/>
          </p:cNvSpPr>
          <p:nvPr>
            <p:ph type="pic" sz="quarter" idx="12" hasCustomPrompt="1"/>
          </p:nvPr>
        </p:nvSpPr>
        <p:spPr>
          <a:xfrm>
            <a:off x="1970758" y="2991173"/>
            <a:ext cx="4537618" cy="2076773"/>
          </a:xfrm>
          <a:custGeom>
            <a:avLst/>
            <a:gdLst>
              <a:gd name="connsiteX0" fmla="*/ 0 w 3376157"/>
              <a:gd name="connsiteY0" fmla="*/ 0 h 2076773"/>
              <a:gd name="connsiteX1" fmla="*/ 3376157 w 3376157"/>
              <a:gd name="connsiteY1" fmla="*/ 0 h 2076773"/>
              <a:gd name="connsiteX2" fmla="*/ 3376157 w 3376157"/>
              <a:gd name="connsiteY2" fmla="*/ 2076773 h 2076773"/>
              <a:gd name="connsiteX3" fmla="*/ 0 w 3376157"/>
              <a:gd name="connsiteY3" fmla="*/ 2076773 h 2076773"/>
            </a:gdLst>
            <a:ahLst/>
            <a:cxnLst>
              <a:cxn ang="0">
                <a:pos x="connsiteX0" y="connsiteY0"/>
              </a:cxn>
              <a:cxn ang="0">
                <a:pos x="connsiteX1" y="connsiteY1"/>
              </a:cxn>
              <a:cxn ang="0">
                <a:pos x="connsiteX2" y="connsiteY2"/>
              </a:cxn>
              <a:cxn ang="0">
                <a:pos x="connsiteX3" y="connsiteY3"/>
              </a:cxn>
            </a:cxnLst>
            <a:rect l="l" t="t" r="r" b="b"/>
            <a:pathLst>
              <a:path w="3376157" h="2076773">
                <a:moveTo>
                  <a:pt x="0" y="0"/>
                </a:moveTo>
                <a:lnTo>
                  <a:pt x="3376157" y="0"/>
                </a:lnTo>
                <a:lnTo>
                  <a:pt x="3376157" y="2076773"/>
                </a:lnTo>
                <a:lnTo>
                  <a:pt x="0" y="2076773"/>
                </a:ln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10" name="Picture Placeholder 9"/>
          <p:cNvSpPr>
            <a:spLocks noGrp="1"/>
          </p:cNvSpPr>
          <p:nvPr>
            <p:ph type="pic" sz="quarter" idx="13" hasCustomPrompt="1"/>
          </p:nvPr>
        </p:nvSpPr>
        <p:spPr>
          <a:xfrm>
            <a:off x="7355401" y="2991173"/>
            <a:ext cx="3391180" cy="2076773"/>
          </a:xfrm>
          <a:custGeom>
            <a:avLst/>
            <a:gdLst>
              <a:gd name="connsiteX0" fmla="*/ 0 w 3376157"/>
              <a:gd name="connsiteY0" fmla="*/ 0 h 2076773"/>
              <a:gd name="connsiteX1" fmla="*/ 3376157 w 3376157"/>
              <a:gd name="connsiteY1" fmla="*/ 0 h 2076773"/>
              <a:gd name="connsiteX2" fmla="*/ 3376157 w 3376157"/>
              <a:gd name="connsiteY2" fmla="*/ 2076773 h 2076773"/>
              <a:gd name="connsiteX3" fmla="*/ 0 w 3376157"/>
              <a:gd name="connsiteY3" fmla="*/ 2076773 h 2076773"/>
              <a:gd name="connsiteX4" fmla="*/ 0 w 3376157"/>
              <a:gd name="connsiteY4" fmla="*/ 0 h 2076773"/>
              <a:gd name="connsiteX0" fmla="*/ 0 w 3376157"/>
              <a:gd name="connsiteY0" fmla="*/ 0 h 2076773"/>
              <a:gd name="connsiteX1" fmla="*/ 886885 w 3376157"/>
              <a:gd name="connsiteY1" fmla="*/ 15263 h 2076773"/>
              <a:gd name="connsiteX2" fmla="*/ 3376157 w 3376157"/>
              <a:gd name="connsiteY2" fmla="*/ 0 h 2076773"/>
              <a:gd name="connsiteX3" fmla="*/ 3376157 w 3376157"/>
              <a:gd name="connsiteY3" fmla="*/ 2076773 h 2076773"/>
              <a:gd name="connsiteX4" fmla="*/ 0 w 3376157"/>
              <a:gd name="connsiteY4" fmla="*/ 2076773 h 2076773"/>
              <a:gd name="connsiteX5" fmla="*/ 0 w 3376157"/>
              <a:gd name="connsiteY5" fmla="*/ 0 h 2076773"/>
              <a:gd name="connsiteX0" fmla="*/ 13660 w 3389817"/>
              <a:gd name="connsiteY0" fmla="*/ 0 h 2076773"/>
              <a:gd name="connsiteX1" fmla="*/ 900545 w 3389817"/>
              <a:gd name="connsiteY1" fmla="*/ 15263 h 2076773"/>
              <a:gd name="connsiteX2" fmla="*/ 3389817 w 3389817"/>
              <a:gd name="connsiteY2" fmla="*/ 0 h 2076773"/>
              <a:gd name="connsiteX3" fmla="*/ 3389817 w 3389817"/>
              <a:gd name="connsiteY3" fmla="*/ 2076773 h 2076773"/>
              <a:gd name="connsiteX4" fmla="*/ 13660 w 3389817"/>
              <a:gd name="connsiteY4" fmla="*/ 2076773 h 2076773"/>
              <a:gd name="connsiteX5" fmla="*/ 0 w 3389817"/>
              <a:gd name="connsiteY5" fmla="*/ 791118 h 2076773"/>
              <a:gd name="connsiteX6" fmla="*/ 13660 w 3389817"/>
              <a:gd name="connsiteY6" fmla="*/ 0 h 2076773"/>
              <a:gd name="connsiteX0" fmla="*/ 0 w 3389817"/>
              <a:gd name="connsiteY0" fmla="*/ 791118 h 2076773"/>
              <a:gd name="connsiteX1" fmla="*/ 900545 w 3389817"/>
              <a:gd name="connsiteY1" fmla="*/ 15263 h 2076773"/>
              <a:gd name="connsiteX2" fmla="*/ 3389817 w 3389817"/>
              <a:gd name="connsiteY2" fmla="*/ 0 h 2076773"/>
              <a:gd name="connsiteX3" fmla="*/ 3389817 w 3389817"/>
              <a:gd name="connsiteY3" fmla="*/ 2076773 h 2076773"/>
              <a:gd name="connsiteX4" fmla="*/ 13660 w 3389817"/>
              <a:gd name="connsiteY4" fmla="*/ 2076773 h 2076773"/>
              <a:gd name="connsiteX5" fmla="*/ 0 w 3389817"/>
              <a:gd name="connsiteY5" fmla="*/ 791118 h 2076773"/>
              <a:gd name="connsiteX0" fmla="*/ 1193 w 3391010"/>
              <a:gd name="connsiteY0" fmla="*/ 791118 h 2076773"/>
              <a:gd name="connsiteX1" fmla="*/ 901738 w 3391010"/>
              <a:gd name="connsiteY1" fmla="*/ 15263 h 2076773"/>
              <a:gd name="connsiteX2" fmla="*/ 3391010 w 3391010"/>
              <a:gd name="connsiteY2" fmla="*/ 0 h 2076773"/>
              <a:gd name="connsiteX3" fmla="*/ 3391010 w 3391010"/>
              <a:gd name="connsiteY3" fmla="*/ 2076773 h 2076773"/>
              <a:gd name="connsiteX4" fmla="*/ 14853 w 3391010"/>
              <a:gd name="connsiteY4" fmla="*/ 2076773 h 2076773"/>
              <a:gd name="connsiteX5" fmla="*/ 1193 w 3391010"/>
              <a:gd name="connsiteY5" fmla="*/ 791118 h 2076773"/>
              <a:gd name="connsiteX0" fmla="*/ 1363 w 3391180"/>
              <a:gd name="connsiteY0" fmla="*/ 791118 h 2076773"/>
              <a:gd name="connsiteX1" fmla="*/ 901908 w 3391180"/>
              <a:gd name="connsiteY1" fmla="*/ 15263 h 2076773"/>
              <a:gd name="connsiteX2" fmla="*/ 3391180 w 3391180"/>
              <a:gd name="connsiteY2" fmla="*/ 0 h 2076773"/>
              <a:gd name="connsiteX3" fmla="*/ 3391180 w 3391180"/>
              <a:gd name="connsiteY3" fmla="*/ 2076773 h 2076773"/>
              <a:gd name="connsiteX4" fmla="*/ 15023 w 3391180"/>
              <a:gd name="connsiteY4" fmla="*/ 2076773 h 2076773"/>
              <a:gd name="connsiteX5" fmla="*/ 1363 w 3391180"/>
              <a:gd name="connsiteY5" fmla="*/ 791118 h 20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91180" h="2076773">
                <a:moveTo>
                  <a:pt x="1363" y="791118"/>
                </a:moveTo>
                <a:cubicBezTo>
                  <a:pt x="-30964" y="393954"/>
                  <a:pt x="518598" y="38353"/>
                  <a:pt x="901908" y="15263"/>
                </a:cubicBezTo>
                <a:lnTo>
                  <a:pt x="3391180" y="0"/>
                </a:lnTo>
                <a:lnTo>
                  <a:pt x="3391180" y="2076773"/>
                </a:lnTo>
                <a:lnTo>
                  <a:pt x="15023" y="2076773"/>
                </a:lnTo>
                <a:lnTo>
                  <a:pt x="1363" y="791118"/>
                </a:ln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2933650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3" name="Picture Placeholder 12"/>
          <p:cNvSpPr>
            <a:spLocks noGrp="1"/>
          </p:cNvSpPr>
          <p:nvPr>
            <p:ph type="pic" sz="quarter" idx="10" hasCustomPrompt="1"/>
          </p:nvPr>
        </p:nvSpPr>
        <p:spPr>
          <a:xfrm>
            <a:off x="5452842" y="0"/>
            <a:ext cx="4371361" cy="5617030"/>
          </a:xfrm>
          <a:custGeom>
            <a:avLst/>
            <a:gdLst>
              <a:gd name="connsiteX0" fmla="*/ 7021 w 3722677"/>
              <a:gd name="connsiteY0" fmla="*/ 0 h 4364264"/>
              <a:gd name="connsiteX1" fmla="*/ 3722677 w 3722677"/>
              <a:gd name="connsiteY1" fmla="*/ 0 h 4364264"/>
              <a:gd name="connsiteX2" fmla="*/ 3722677 w 3722677"/>
              <a:gd name="connsiteY2" fmla="*/ 2557533 h 4364264"/>
              <a:gd name="connsiteX3" fmla="*/ 1915946 w 3722677"/>
              <a:gd name="connsiteY3" fmla="*/ 4364264 h 4364264"/>
              <a:gd name="connsiteX4" fmla="*/ 0 w 3722677"/>
              <a:gd name="connsiteY4" fmla="*/ 4364264 h 4364264"/>
              <a:gd name="connsiteX5" fmla="*/ 0 w 3722677"/>
              <a:gd name="connsiteY5" fmla="*/ 4359729 h 4364264"/>
              <a:gd name="connsiteX6" fmla="*/ 7021 w 3722677"/>
              <a:gd name="connsiteY6" fmla="*/ 4359729 h 4364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2677" h="4364264">
                <a:moveTo>
                  <a:pt x="7021" y="0"/>
                </a:moveTo>
                <a:lnTo>
                  <a:pt x="3722677" y="0"/>
                </a:lnTo>
                <a:lnTo>
                  <a:pt x="3722677" y="2557533"/>
                </a:lnTo>
                <a:cubicBezTo>
                  <a:pt x="3722677" y="3555363"/>
                  <a:pt x="2913776" y="4364264"/>
                  <a:pt x="1915946" y="4364264"/>
                </a:cubicBezTo>
                <a:lnTo>
                  <a:pt x="0" y="4364264"/>
                </a:lnTo>
                <a:lnTo>
                  <a:pt x="0" y="4359729"/>
                </a:lnTo>
                <a:lnTo>
                  <a:pt x="7021" y="4359729"/>
                </a:ln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14" name="Picture Placeholder 5"/>
          <p:cNvSpPr>
            <a:spLocks noGrp="1"/>
          </p:cNvSpPr>
          <p:nvPr>
            <p:ph type="pic" sz="quarter" idx="11" hasCustomPrompt="1"/>
          </p:nvPr>
        </p:nvSpPr>
        <p:spPr>
          <a:xfrm>
            <a:off x="2718753" y="0"/>
            <a:ext cx="2747737" cy="561703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0 h 6858000"/>
              <a:gd name="connsiteX1" fmla="*/ 4681431 w 12192000"/>
              <a:gd name="connsiteY1" fmla="*/ 7125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85121 w 12277121"/>
              <a:gd name="connsiteY0" fmla="*/ 0 h 6858000"/>
              <a:gd name="connsiteX1" fmla="*/ 4766552 w 12277121"/>
              <a:gd name="connsiteY1" fmla="*/ 7125 h 6858000"/>
              <a:gd name="connsiteX2" fmla="*/ 12277121 w 12277121"/>
              <a:gd name="connsiteY2" fmla="*/ 0 h 6858000"/>
              <a:gd name="connsiteX3" fmla="*/ 12277121 w 12277121"/>
              <a:gd name="connsiteY3" fmla="*/ 6858000 h 6858000"/>
              <a:gd name="connsiteX4" fmla="*/ 85121 w 12277121"/>
              <a:gd name="connsiteY4" fmla="*/ 6858000 h 6858000"/>
              <a:gd name="connsiteX5" fmla="*/ 0 w 12277121"/>
              <a:gd name="connsiteY5" fmla="*/ 1713428 h 6858000"/>
              <a:gd name="connsiteX6" fmla="*/ 85121 w 12277121"/>
              <a:gd name="connsiteY6" fmla="*/ 0 h 6858000"/>
              <a:gd name="connsiteX0" fmla="*/ 0 w 12277121"/>
              <a:gd name="connsiteY0" fmla="*/ 1713428 h 6858000"/>
              <a:gd name="connsiteX1" fmla="*/ 4766552 w 12277121"/>
              <a:gd name="connsiteY1" fmla="*/ 7125 h 6858000"/>
              <a:gd name="connsiteX2" fmla="*/ 12277121 w 12277121"/>
              <a:gd name="connsiteY2" fmla="*/ 0 h 6858000"/>
              <a:gd name="connsiteX3" fmla="*/ 12277121 w 12277121"/>
              <a:gd name="connsiteY3" fmla="*/ 6858000 h 6858000"/>
              <a:gd name="connsiteX4" fmla="*/ 85121 w 12277121"/>
              <a:gd name="connsiteY4" fmla="*/ 6858000 h 6858000"/>
              <a:gd name="connsiteX5" fmla="*/ 0 w 12277121"/>
              <a:gd name="connsiteY5" fmla="*/ 1713428 h 6858000"/>
              <a:gd name="connsiteX0" fmla="*/ 0 w 12277121"/>
              <a:gd name="connsiteY0" fmla="*/ 1713428 h 6858000"/>
              <a:gd name="connsiteX1" fmla="*/ 4766552 w 12277121"/>
              <a:gd name="connsiteY1" fmla="*/ 7125 h 6858000"/>
              <a:gd name="connsiteX2" fmla="*/ 12277121 w 12277121"/>
              <a:gd name="connsiteY2" fmla="*/ 0 h 6858000"/>
              <a:gd name="connsiteX3" fmla="*/ 12277121 w 12277121"/>
              <a:gd name="connsiteY3" fmla="*/ 6858000 h 6858000"/>
              <a:gd name="connsiteX4" fmla="*/ 85121 w 12277121"/>
              <a:gd name="connsiteY4" fmla="*/ 6858000 h 6858000"/>
              <a:gd name="connsiteX5" fmla="*/ 0 w 12277121"/>
              <a:gd name="connsiteY5" fmla="*/ 1713428 h 6858000"/>
              <a:gd name="connsiteX0" fmla="*/ 0 w 12277121"/>
              <a:gd name="connsiteY0" fmla="*/ 1713428 h 6858000"/>
              <a:gd name="connsiteX1" fmla="*/ 4766552 w 12277121"/>
              <a:gd name="connsiteY1" fmla="*/ 7125 h 6858000"/>
              <a:gd name="connsiteX2" fmla="*/ 12277121 w 12277121"/>
              <a:gd name="connsiteY2" fmla="*/ 0 h 6858000"/>
              <a:gd name="connsiteX3" fmla="*/ 12277121 w 12277121"/>
              <a:gd name="connsiteY3" fmla="*/ 6858000 h 6858000"/>
              <a:gd name="connsiteX4" fmla="*/ 85121 w 12277121"/>
              <a:gd name="connsiteY4" fmla="*/ 6858000 h 6858000"/>
              <a:gd name="connsiteX5" fmla="*/ 0 w 12277121"/>
              <a:gd name="connsiteY5" fmla="*/ 1713428 h 6858000"/>
              <a:gd name="connsiteX0" fmla="*/ 0 w 12277121"/>
              <a:gd name="connsiteY0" fmla="*/ 1713428 h 6858000"/>
              <a:gd name="connsiteX1" fmla="*/ 8155755 w 12277121"/>
              <a:gd name="connsiteY1" fmla="*/ 7125 h 6858000"/>
              <a:gd name="connsiteX2" fmla="*/ 12277121 w 12277121"/>
              <a:gd name="connsiteY2" fmla="*/ 0 h 6858000"/>
              <a:gd name="connsiteX3" fmla="*/ 12277121 w 12277121"/>
              <a:gd name="connsiteY3" fmla="*/ 6858000 h 6858000"/>
              <a:gd name="connsiteX4" fmla="*/ 85121 w 12277121"/>
              <a:gd name="connsiteY4" fmla="*/ 6858000 h 6858000"/>
              <a:gd name="connsiteX5" fmla="*/ 0 w 12277121"/>
              <a:gd name="connsiteY5" fmla="*/ 1713428 h 6858000"/>
              <a:gd name="connsiteX0" fmla="*/ 0 w 12277121"/>
              <a:gd name="connsiteY0" fmla="*/ 2415544 h 6858000"/>
              <a:gd name="connsiteX1" fmla="*/ 8155755 w 12277121"/>
              <a:gd name="connsiteY1" fmla="*/ 7125 h 6858000"/>
              <a:gd name="connsiteX2" fmla="*/ 12277121 w 12277121"/>
              <a:gd name="connsiteY2" fmla="*/ 0 h 6858000"/>
              <a:gd name="connsiteX3" fmla="*/ 12277121 w 12277121"/>
              <a:gd name="connsiteY3" fmla="*/ 6858000 h 6858000"/>
              <a:gd name="connsiteX4" fmla="*/ 85121 w 12277121"/>
              <a:gd name="connsiteY4" fmla="*/ 6858000 h 6858000"/>
              <a:gd name="connsiteX5" fmla="*/ 0 w 12277121"/>
              <a:gd name="connsiteY5" fmla="*/ 24155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77121" h="6858000">
                <a:moveTo>
                  <a:pt x="0" y="2415544"/>
                </a:moveTo>
                <a:cubicBezTo>
                  <a:pt x="56745" y="529630"/>
                  <a:pt x="4779447" y="66995"/>
                  <a:pt x="8155755" y="7125"/>
                </a:cubicBezTo>
                <a:lnTo>
                  <a:pt x="12277121" y="0"/>
                </a:lnTo>
                <a:lnTo>
                  <a:pt x="12277121" y="6858000"/>
                </a:lnTo>
                <a:lnTo>
                  <a:pt x="85121" y="6858000"/>
                </a:lnTo>
                <a:lnTo>
                  <a:pt x="0" y="2415544"/>
                </a:ln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2337484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tx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761725"/>
            <a:ext cx="12192000" cy="3219451"/>
          </a:xfrm>
          <a:prstGeom prst="rect">
            <a:avLst/>
          </a:pr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3626285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p:cNvSpPr/>
          <p:nvPr userDrawn="1"/>
        </p:nvSpPr>
        <p:spPr>
          <a:xfrm>
            <a:off x="0" y="1"/>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504020202020204" pitchFamily="34" charset="0"/>
            </a:endParaRPr>
          </a:p>
        </p:txBody>
      </p:sp>
      <p:sp>
        <p:nvSpPr>
          <p:cNvPr id="13" name="Picture Placeholder 3"/>
          <p:cNvSpPr>
            <a:spLocks noGrp="1"/>
          </p:cNvSpPr>
          <p:nvPr>
            <p:ph type="pic" sz="quarter" idx="10" hasCustomPrompt="1"/>
          </p:nvPr>
        </p:nvSpPr>
        <p:spPr>
          <a:xfrm>
            <a:off x="904874" y="1639887"/>
            <a:ext cx="2595329" cy="3400425"/>
          </a:xfrm>
          <a:prstGeom prst="rect">
            <a:avLst/>
          </a:pr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14" name="Picture Placeholder 3"/>
          <p:cNvSpPr>
            <a:spLocks noGrp="1"/>
          </p:cNvSpPr>
          <p:nvPr>
            <p:ph type="pic" sz="quarter" idx="11" hasCustomPrompt="1"/>
          </p:nvPr>
        </p:nvSpPr>
        <p:spPr>
          <a:xfrm>
            <a:off x="3500437" y="1639887"/>
            <a:ext cx="2595329" cy="3400425"/>
          </a:xfrm>
          <a:prstGeom prst="rect">
            <a:avLst/>
          </a:prstGeom>
          <a:solidFill>
            <a:schemeClr val="bg1">
              <a:lumMod val="9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15" name="Picture Placeholder 3"/>
          <p:cNvSpPr>
            <a:spLocks noGrp="1"/>
          </p:cNvSpPr>
          <p:nvPr>
            <p:ph type="pic" sz="quarter" idx="12" hasCustomPrompt="1"/>
          </p:nvPr>
        </p:nvSpPr>
        <p:spPr>
          <a:xfrm>
            <a:off x="6096233" y="1639887"/>
            <a:ext cx="2595329" cy="3400425"/>
          </a:xfrm>
          <a:prstGeom prst="rect">
            <a:avLst/>
          </a:pr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577864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1" y="0"/>
            <a:ext cx="7734299" cy="6858000"/>
          </a:xfrm>
          <a:prstGeom prst="rect">
            <a:avLst/>
          </a:pr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3931593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5764696" y="0"/>
            <a:ext cx="6427304" cy="6857999"/>
          </a:xfrm>
          <a:prstGeom prst="rect">
            <a:avLst/>
          </a:pr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2686332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2843213" y="0"/>
            <a:ext cx="9348787"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4" name="Rectangle 3"/>
          <p:cNvSpPr/>
          <p:nvPr userDrawn="1"/>
        </p:nvSpPr>
        <p:spPr>
          <a:xfrm>
            <a:off x="0" y="0"/>
            <a:ext cx="2843213" cy="6858000"/>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504020202020204" pitchFamily="34" charset="0"/>
            </a:endParaRPr>
          </a:p>
        </p:txBody>
      </p:sp>
    </p:spTree>
    <p:extLst>
      <p:ext uri="{BB962C8B-B14F-4D97-AF65-F5344CB8AC3E}">
        <p14:creationId xmlns:p14="http://schemas.microsoft.com/office/powerpoint/2010/main" val="1798094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5034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4" r:id="rId23"/>
    <p:sldLayoutId id="2147483676"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0.emf"/><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a:xfrm>
            <a:off x="0" y="866000"/>
            <a:ext cx="12192000" cy="5991999"/>
          </a:xfrm>
          <a:prstGeom prst="rect">
            <a:avLst/>
          </a:prstGeom>
          <a:solidFill>
            <a:srgbClr val="354659">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grpSp>
        <p:nvGrpSpPr>
          <p:cNvPr id="5" name="Group 4"/>
          <p:cNvGrpSpPr/>
          <p:nvPr/>
        </p:nvGrpSpPr>
        <p:grpSpPr>
          <a:xfrm>
            <a:off x="697172" y="1065560"/>
            <a:ext cx="10797657" cy="3118199"/>
            <a:chOff x="3469990" y="1538992"/>
            <a:chExt cx="6269708" cy="3118199"/>
          </a:xfrm>
        </p:grpSpPr>
        <p:grpSp>
          <p:nvGrpSpPr>
            <p:cNvPr id="4" name="Group 3"/>
            <p:cNvGrpSpPr/>
            <p:nvPr/>
          </p:nvGrpSpPr>
          <p:grpSpPr>
            <a:xfrm>
              <a:off x="5022371" y="1538992"/>
              <a:ext cx="4717327" cy="3065731"/>
              <a:chOff x="5022371" y="1538992"/>
              <a:chExt cx="4717327" cy="3065731"/>
            </a:xfrm>
          </p:grpSpPr>
          <p:sp>
            <p:nvSpPr>
              <p:cNvPr id="27" name="TextBox 26"/>
              <p:cNvSpPr txBox="1"/>
              <p:nvPr/>
            </p:nvSpPr>
            <p:spPr>
              <a:xfrm>
                <a:off x="5044049" y="3773726"/>
                <a:ext cx="4673970" cy="830997"/>
              </a:xfrm>
              <a:prstGeom prst="rect">
                <a:avLst/>
              </a:prstGeom>
              <a:noFill/>
            </p:spPr>
            <p:txBody>
              <a:bodyPr wrap="square" rtlCol="0">
                <a:spAutoFit/>
              </a:bodyPr>
              <a:lstStyle/>
              <a:p>
                <a:r>
                  <a:rPr lang="sr-Latn-RS" sz="2400" spc="180">
                    <a:solidFill>
                      <a:srgbClr val="354659"/>
                    </a:solidFill>
                    <a:latin typeface="Avenir Next LT Pro" panose="020B0504020202020204" pitchFamily="34" charset="0"/>
                    <a:ea typeface="Montserrat Alternates" charset="0"/>
                    <a:cs typeface="Montserrat Alternates" charset="0"/>
                  </a:rPr>
                  <a:t>PhD Jelena J. Stanković</a:t>
                </a:r>
              </a:p>
              <a:p>
                <a:r>
                  <a:rPr lang="sr-Latn-RS" sz="2400" spc="180">
                    <a:solidFill>
                      <a:srgbClr val="354659"/>
                    </a:solidFill>
                    <a:latin typeface="Avenir Next LT Pro" panose="020B0504020202020204" pitchFamily="34" charset="0"/>
                    <a:ea typeface="Montserrat Alternates" charset="0"/>
                    <a:cs typeface="Montserrat Alternates" charset="0"/>
                  </a:rPr>
                  <a:t>PhD Ivana Marjanović</a:t>
                </a:r>
                <a:endParaRPr lang="en-US" sz="2400" spc="180" dirty="0">
                  <a:solidFill>
                    <a:srgbClr val="354659"/>
                  </a:solidFill>
                  <a:latin typeface="Avenir Next LT Pro" panose="020B0504020202020204" pitchFamily="34" charset="0"/>
                  <a:ea typeface="Montserrat Alternates" charset="0"/>
                  <a:cs typeface="Montserrat Alternates" charset="0"/>
                </a:endParaRPr>
              </a:p>
            </p:txBody>
          </p:sp>
          <p:sp>
            <p:nvSpPr>
              <p:cNvPr id="28" name="TextBox 27"/>
              <p:cNvSpPr txBox="1"/>
              <p:nvPr/>
            </p:nvSpPr>
            <p:spPr>
              <a:xfrm>
                <a:off x="5022371" y="1538992"/>
                <a:ext cx="4717327" cy="1938992"/>
              </a:xfrm>
              <a:prstGeom prst="rect">
                <a:avLst/>
              </a:prstGeom>
              <a:noFill/>
            </p:spPr>
            <p:txBody>
              <a:bodyPr wrap="square" rtlCol="0">
                <a:spAutoFit/>
              </a:bodyPr>
              <a:lstStyle/>
              <a:p>
                <a:r>
                  <a:rPr lang="en-GB" sz="4000" spc="100">
                    <a:solidFill>
                      <a:srgbClr val="8BC53F"/>
                    </a:solidFill>
                    <a:latin typeface="Avenir Next LT Pro" panose="020B0504020202020204" pitchFamily="34" charset="0"/>
                    <a:ea typeface="Montserrat Alternates Medium" charset="0"/>
                    <a:cs typeface="Montserrat Alternates Medium" charset="0"/>
                  </a:rPr>
                  <a:t>TERRITORIAL RESOURCE EFFICIENCY IN CIRCULAR ECONOMY</a:t>
                </a:r>
                <a:endParaRPr lang="en-US" sz="4000" spc="100" dirty="0">
                  <a:solidFill>
                    <a:srgbClr val="8BC53F"/>
                  </a:solidFill>
                  <a:latin typeface="Avenir Next LT Pro" panose="020B0504020202020204" pitchFamily="34" charset="0"/>
                  <a:ea typeface="Montserrat Alternates Medium" charset="0"/>
                  <a:cs typeface="Montserrat Alternates Medium" charset="0"/>
                </a:endParaRPr>
              </a:p>
            </p:txBody>
          </p:sp>
        </p:grpSp>
        <p:pic>
          <p:nvPicPr>
            <p:cNvPr id="6" name="Graphic 5">
              <a:extLst>
                <a:ext uri="{FF2B5EF4-FFF2-40B4-BE49-F238E27FC236}">
                  <a16:creationId xmlns:a16="http://schemas.microsoft.com/office/drawing/2014/main" id="{EAC7248E-4361-723A-50B0-AEB4FE07DE3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69990" y="1992514"/>
              <a:ext cx="1094940" cy="2664677"/>
            </a:xfrm>
            <a:prstGeom prst="rect">
              <a:avLst/>
            </a:prstGeom>
          </p:spPr>
        </p:pic>
      </p:grpSp>
      <p:pic>
        <p:nvPicPr>
          <p:cNvPr id="10" name="Graphic 9">
            <a:extLst>
              <a:ext uri="{FF2B5EF4-FFF2-40B4-BE49-F238E27FC236}">
                <a16:creationId xmlns:a16="http://schemas.microsoft.com/office/drawing/2014/main" id="{15F95B8D-DDC7-BB0C-5919-F8A6A9DF3EE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5055" y="6027123"/>
            <a:ext cx="1809081" cy="364384"/>
          </a:xfrm>
          <a:prstGeom prst="rect">
            <a:avLst/>
          </a:prstGeom>
        </p:spPr>
      </p:pic>
      <p:sp>
        <p:nvSpPr>
          <p:cNvPr id="2" name="Rectangle 1"/>
          <p:cNvSpPr/>
          <p:nvPr/>
        </p:nvSpPr>
        <p:spPr>
          <a:xfrm>
            <a:off x="0" y="0"/>
            <a:ext cx="12192000" cy="866002"/>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Avenir Next LT Pro" panose="020B0604020202020204" charset="0"/>
              </a:rPr>
              <a:t>7th SYMPOSIUM ON CIRCULAR ECONOMY AND URBAN MINING</a:t>
            </a:r>
          </a:p>
          <a:p>
            <a:pPr algn="ctr"/>
            <a:r>
              <a:rPr lang="en-GB">
                <a:latin typeface="Avenir Next LT Pro" panose="020B0604020202020204" charset="0"/>
              </a:rPr>
              <a:t>CAPRI, ITALY / 15-16-17 MAY 2024</a:t>
            </a:r>
            <a:endParaRPr lang="en-US" dirty="0">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8" name="Graphic 7">
            <a:extLst>
              <a:ext uri="{FF2B5EF4-FFF2-40B4-BE49-F238E27FC236}">
                <a16:creationId xmlns:a16="http://schemas.microsoft.com/office/drawing/2014/main" id="{59DC398C-7BA7-398F-E258-571D795AE59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13598" y="5926508"/>
            <a:ext cx="7978720" cy="501079"/>
          </a:xfrm>
          <a:prstGeom prst="rect">
            <a:avLst/>
          </a:prstGeom>
        </p:spPr>
      </p:pic>
      <p:pic>
        <p:nvPicPr>
          <p:cNvPr id="7" name="Slika 6">
            <a:extLst>
              <a:ext uri="{FF2B5EF4-FFF2-40B4-BE49-F238E27FC236}">
                <a16:creationId xmlns:a16="http://schemas.microsoft.com/office/drawing/2014/main" id="{B9D1EC37-624E-24FB-18A6-31BF240D99E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5969" y="155941"/>
            <a:ext cx="2207252" cy="431154"/>
          </a:xfrm>
          <a:prstGeom prst="rect">
            <a:avLst/>
          </a:prstGeom>
        </p:spPr>
      </p:pic>
    </p:spTree>
    <p:extLst>
      <p:ext uri="{BB962C8B-B14F-4D97-AF65-F5344CB8AC3E}">
        <p14:creationId xmlns:p14="http://schemas.microsoft.com/office/powerpoint/2010/main" val="1398601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phic 4">
            <a:extLst>
              <a:ext uri="{FF2B5EF4-FFF2-40B4-BE49-F238E27FC236}">
                <a16:creationId xmlns:a16="http://schemas.microsoft.com/office/drawing/2014/main" id="{497EADB9-5CC2-49A1-2046-8D28410883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5950" y="403527"/>
            <a:ext cx="1981200" cy="428625"/>
          </a:xfrm>
          <a:prstGeom prst="rect">
            <a:avLst/>
          </a:prstGeom>
        </p:spPr>
      </p:pic>
      <p:sp>
        <p:nvSpPr>
          <p:cNvPr id="4" name="Okvir za tekst 3">
            <a:extLst>
              <a:ext uri="{FF2B5EF4-FFF2-40B4-BE49-F238E27FC236}">
                <a16:creationId xmlns:a16="http://schemas.microsoft.com/office/drawing/2014/main" id="{3478AE56-A257-7526-6E68-61859F9CCDE4}"/>
              </a:ext>
            </a:extLst>
          </p:cNvPr>
          <p:cNvSpPr txBox="1"/>
          <p:nvPr/>
        </p:nvSpPr>
        <p:spPr>
          <a:xfrm>
            <a:off x="4414101" y="929195"/>
            <a:ext cx="6094428" cy="400110"/>
          </a:xfrm>
          <a:prstGeom prst="rect">
            <a:avLst/>
          </a:prstGeom>
          <a:noFill/>
        </p:spPr>
        <p:txBody>
          <a:bodyPr wrap="square">
            <a:spAutoFit/>
          </a:bodyPr>
          <a:lstStyle/>
          <a:p>
            <a:r>
              <a:rPr lang="en-GB" sz="2000" b="1"/>
              <a:t>INTRODUCTION</a:t>
            </a:r>
            <a:endParaRPr lang="en-GB" b="1"/>
          </a:p>
        </p:txBody>
      </p:sp>
      <p:sp>
        <p:nvSpPr>
          <p:cNvPr id="6" name="Okvir za tekst 5">
            <a:extLst>
              <a:ext uri="{FF2B5EF4-FFF2-40B4-BE49-F238E27FC236}">
                <a16:creationId xmlns:a16="http://schemas.microsoft.com/office/drawing/2014/main" id="{0A1975EC-4098-7A1A-0F38-FE8138FA3D09}"/>
              </a:ext>
            </a:extLst>
          </p:cNvPr>
          <p:cNvSpPr txBox="1"/>
          <p:nvPr/>
        </p:nvSpPr>
        <p:spPr>
          <a:xfrm>
            <a:off x="867266" y="2138695"/>
            <a:ext cx="10944520" cy="3970318"/>
          </a:xfrm>
          <a:prstGeom prst="rect">
            <a:avLst/>
          </a:prstGeom>
          <a:noFill/>
        </p:spPr>
        <p:txBody>
          <a:bodyPr wrap="square">
            <a:spAutoFit/>
          </a:bodyPr>
          <a:lstStyle/>
          <a:p>
            <a:pPr marL="285750" indent="-285750">
              <a:buFont typeface="Arial" panose="020B0604020202020204" pitchFamily="34" charset="0"/>
              <a:buChar char="•"/>
            </a:pPr>
            <a:r>
              <a:rPr lang="en-GB"/>
              <a:t>To ensure environmental sustainability, it is imperative to reduce the consumption of renewable resources, identify suitable substitutes for non-renewable resources, and minimize the generation of waste and pollution. </a:t>
            </a:r>
            <a:endParaRPr lang="sr-Latn-RS"/>
          </a:p>
          <a:p>
            <a:pPr marL="285750" indent="-285750">
              <a:buFont typeface="Arial" panose="020B0604020202020204" pitchFamily="34" charset="0"/>
              <a:buChar char="•"/>
            </a:pPr>
            <a:r>
              <a:rPr lang="en-GB"/>
              <a:t>The concept of a circular economy emerges as a viable and commendable response to enhance system sustainability. </a:t>
            </a:r>
            <a:endParaRPr lang="sr-Latn-RS"/>
          </a:p>
          <a:p>
            <a:pPr marL="285750" indent="-285750">
              <a:buFont typeface="Arial" panose="020B0604020202020204" pitchFamily="34" charset="0"/>
              <a:buChar char="•"/>
            </a:pPr>
            <a:r>
              <a:rPr lang="sr-Latn-RS"/>
              <a:t>T</a:t>
            </a:r>
            <a:r>
              <a:rPr lang="en-GB"/>
              <a:t>he linear "take-make-dispose" model of resource consumption has proven unsustainable, leading to resource depletion, ecosystem degradation, and increasing waste generation. </a:t>
            </a:r>
            <a:endParaRPr lang="sr-Latn-RS"/>
          </a:p>
          <a:p>
            <a:pPr marL="285750" indent="-285750">
              <a:buFont typeface="Arial" panose="020B0604020202020204" pitchFamily="34" charset="0"/>
              <a:buChar char="•"/>
            </a:pPr>
            <a:r>
              <a:rPr lang="en-GB"/>
              <a:t>In contrast, the circular economy offers a transformative approach that emphasizes the regenerative use of resources, minimizing waste and maximizing resource efficiency</a:t>
            </a:r>
            <a:endParaRPr lang="sr-Latn-RS"/>
          </a:p>
          <a:p>
            <a:pPr marL="285750" indent="-285750">
              <a:buFont typeface="Arial" panose="020B0604020202020204" pitchFamily="34" charset="0"/>
              <a:buChar char="•"/>
            </a:pPr>
            <a:r>
              <a:rPr lang="sr-Latn-RS"/>
              <a:t>The aim of the study: </a:t>
            </a:r>
            <a:r>
              <a:rPr lang="en-GB"/>
              <a:t>evaluation of circular economy efficiency across European Union nations using Data Envelopment Analysis (DEA). </a:t>
            </a:r>
            <a:endParaRPr lang="sr-Latn-RS"/>
          </a:p>
          <a:p>
            <a:pPr marL="285750" indent="-285750">
              <a:buFont typeface="Arial" panose="020B0604020202020204" pitchFamily="34" charset="0"/>
              <a:buChar char="•"/>
            </a:pPr>
            <a:r>
              <a:rPr lang="en-GB"/>
              <a:t>Through the application of this methodology to country-level data, the paper attempts to generate a composite indicator of circular economy development, facilitating benchmarking and cross-country comparisons</a:t>
            </a:r>
          </a:p>
        </p:txBody>
      </p:sp>
    </p:spTree>
    <p:extLst>
      <p:ext uri="{BB962C8B-B14F-4D97-AF65-F5344CB8AC3E}">
        <p14:creationId xmlns:p14="http://schemas.microsoft.com/office/powerpoint/2010/main" val="826764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phic 4">
            <a:extLst>
              <a:ext uri="{FF2B5EF4-FFF2-40B4-BE49-F238E27FC236}">
                <a16:creationId xmlns:a16="http://schemas.microsoft.com/office/drawing/2014/main" id="{497EADB9-5CC2-49A1-2046-8D28410883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5950" y="403527"/>
            <a:ext cx="1981200" cy="428625"/>
          </a:xfrm>
          <a:prstGeom prst="rect">
            <a:avLst/>
          </a:prstGeom>
        </p:spPr>
      </p:pic>
      <p:sp>
        <p:nvSpPr>
          <p:cNvPr id="4" name="Okvir za tekst 3">
            <a:extLst>
              <a:ext uri="{FF2B5EF4-FFF2-40B4-BE49-F238E27FC236}">
                <a16:creationId xmlns:a16="http://schemas.microsoft.com/office/drawing/2014/main" id="{3478AE56-A257-7526-6E68-61859F9CCDE4}"/>
              </a:ext>
            </a:extLst>
          </p:cNvPr>
          <p:cNvSpPr txBox="1"/>
          <p:nvPr/>
        </p:nvSpPr>
        <p:spPr>
          <a:xfrm>
            <a:off x="2978870" y="929195"/>
            <a:ext cx="7529659" cy="400110"/>
          </a:xfrm>
          <a:prstGeom prst="rect">
            <a:avLst/>
          </a:prstGeom>
          <a:noFill/>
        </p:spPr>
        <p:txBody>
          <a:bodyPr wrap="square">
            <a:spAutoFit/>
          </a:bodyPr>
          <a:lstStyle/>
          <a:p>
            <a:r>
              <a:rPr lang="en-GB" sz="2000" b="1"/>
              <a:t>METHODOLOGY, DATA AND MODEL DEVELOPMENT</a:t>
            </a:r>
            <a:endParaRPr lang="en-GB" b="1"/>
          </a:p>
        </p:txBody>
      </p:sp>
      <p:sp>
        <p:nvSpPr>
          <p:cNvPr id="6" name="Okvir za tekst 5">
            <a:extLst>
              <a:ext uri="{FF2B5EF4-FFF2-40B4-BE49-F238E27FC236}">
                <a16:creationId xmlns:a16="http://schemas.microsoft.com/office/drawing/2014/main" id="{0A1975EC-4098-7A1A-0F38-FE8138FA3D09}"/>
              </a:ext>
            </a:extLst>
          </p:cNvPr>
          <p:cNvSpPr txBox="1"/>
          <p:nvPr/>
        </p:nvSpPr>
        <p:spPr>
          <a:xfrm>
            <a:off x="867266" y="2138695"/>
            <a:ext cx="10944520" cy="2585323"/>
          </a:xfrm>
          <a:prstGeom prst="rect">
            <a:avLst/>
          </a:prstGeom>
          <a:noFill/>
        </p:spPr>
        <p:txBody>
          <a:bodyPr wrap="square">
            <a:spAutoFit/>
          </a:bodyPr>
          <a:lstStyle/>
          <a:p>
            <a:pPr marL="285750" indent="-285750">
              <a:buFont typeface="Arial" panose="020B0604020202020204" pitchFamily="34" charset="0"/>
              <a:buChar char="•"/>
            </a:pPr>
            <a:r>
              <a:rPr lang="en-GB"/>
              <a:t>DEA stands as a widely employed method for evaluating the efficacy of decision-making units within intricate scenarios featuring multiple inputs and outputs (Sinuany-Stern, 2023). </a:t>
            </a:r>
            <a:endParaRPr lang="sr-Latn-RS"/>
          </a:p>
          <a:p>
            <a:pPr marL="285750" indent="-285750">
              <a:buFont typeface="Arial" panose="020B0604020202020204" pitchFamily="34" charset="0"/>
              <a:buChar char="•"/>
            </a:pPr>
            <a:r>
              <a:rPr lang="en-GB"/>
              <a:t>Originally introduced in 1978 by Charnes, Cooper, and Rhodes (Charnes et al., 1978), DEA leverages linear programming techniques to measure the performance of decision-making units. </a:t>
            </a:r>
            <a:endParaRPr lang="sr-Latn-RS"/>
          </a:p>
          <a:p>
            <a:pPr marL="285750" indent="-285750">
              <a:buFont typeface="Arial" panose="020B0604020202020204" pitchFamily="34" charset="0"/>
              <a:buChar char="•"/>
            </a:pPr>
            <a:r>
              <a:rPr lang="en-GB"/>
              <a:t>Efficiency is determined by computing the ratio of the weighted sum of outputs to the weighted sum of inputs</a:t>
            </a:r>
            <a:endParaRPr lang="sr-Latn-RS"/>
          </a:p>
          <a:p>
            <a:pPr marL="285750" indent="-285750">
              <a:buFont typeface="Arial" panose="020B0604020202020204" pitchFamily="34" charset="0"/>
              <a:buChar char="•"/>
            </a:pPr>
            <a:r>
              <a:rPr lang="en-GB"/>
              <a:t>The research presented in this paper is underpinned by empirical data sourced from various aspects of the circular economy framework, which are drawn from official Eurostat databases </a:t>
            </a:r>
            <a:endParaRPr lang="sr-Latn-RS"/>
          </a:p>
          <a:p>
            <a:pPr marL="285750" indent="-285750">
              <a:buFont typeface="Arial" panose="020B0604020202020204" pitchFamily="34" charset="0"/>
              <a:buChar char="•"/>
            </a:pPr>
            <a:endParaRPr lang="sr-Latn-RS"/>
          </a:p>
        </p:txBody>
      </p:sp>
    </p:spTree>
    <p:extLst>
      <p:ext uri="{BB962C8B-B14F-4D97-AF65-F5344CB8AC3E}">
        <p14:creationId xmlns:p14="http://schemas.microsoft.com/office/powerpoint/2010/main" val="139816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phic 4">
            <a:extLst>
              <a:ext uri="{FF2B5EF4-FFF2-40B4-BE49-F238E27FC236}">
                <a16:creationId xmlns:a16="http://schemas.microsoft.com/office/drawing/2014/main" id="{497EADB9-5CC2-49A1-2046-8D28410883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5950" y="403527"/>
            <a:ext cx="1981200" cy="428625"/>
          </a:xfrm>
          <a:prstGeom prst="rect">
            <a:avLst/>
          </a:prstGeom>
        </p:spPr>
      </p:pic>
      <p:sp>
        <p:nvSpPr>
          <p:cNvPr id="4" name="Okvir za tekst 3">
            <a:extLst>
              <a:ext uri="{FF2B5EF4-FFF2-40B4-BE49-F238E27FC236}">
                <a16:creationId xmlns:a16="http://schemas.microsoft.com/office/drawing/2014/main" id="{3478AE56-A257-7526-6E68-61859F9CCDE4}"/>
              </a:ext>
            </a:extLst>
          </p:cNvPr>
          <p:cNvSpPr txBox="1"/>
          <p:nvPr/>
        </p:nvSpPr>
        <p:spPr>
          <a:xfrm>
            <a:off x="2978870" y="929195"/>
            <a:ext cx="7529659" cy="400110"/>
          </a:xfrm>
          <a:prstGeom prst="rect">
            <a:avLst/>
          </a:prstGeom>
          <a:noFill/>
        </p:spPr>
        <p:txBody>
          <a:bodyPr wrap="square">
            <a:spAutoFit/>
          </a:bodyPr>
          <a:lstStyle/>
          <a:p>
            <a:r>
              <a:rPr lang="en-GB" sz="2000" b="1"/>
              <a:t>METHODOLOGY, DATA AND MODEL DEVELOPMENT</a:t>
            </a:r>
            <a:endParaRPr lang="en-GB" b="1"/>
          </a:p>
        </p:txBody>
      </p:sp>
      <p:pic>
        <p:nvPicPr>
          <p:cNvPr id="3" name="Slika 2">
            <a:extLst>
              <a:ext uri="{FF2B5EF4-FFF2-40B4-BE49-F238E27FC236}">
                <a16:creationId xmlns:a16="http://schemas.microsoft.com/office/drawing/2014/main" id="{8035155D-E589-A4BE-9934-DDA9B9C92425}"/>
              </a:ext>
            </a:extLst>
          </p:cNvPr>
          <p:cNvPicPr>
            <a:picLocks noChangeAspect="1"/>
          </p:cNvPicPr>
          <p:nvPr/>
        </p:nvPicPr>
        <p:blipFill>
          <a:blip r:embed="rId5"/>
          <a:stretch>
            <a:fillRect/>
          </a:stretch>
        </p:blipFill>
        <p:spPr>
          <a:xfrm>
            <a:off x="1437446" y="1889545"/>
            <a:ext cx="9749554" cy="4157220"/>
          </a:xfrm>
          <a:prstGeom prst="rect">
            <a:avLst/>
          </a:prstGeom>
        </p:spPr>
      </p:pic>
    </p:spTree>
    <p:extLst>
      <p:ext uri="{BB962C8B-B14F-4D97-AF65-F5344CB8AC3E}">
        <p14:creationId xmlns:p14="http://schemas.microsoft.com/office/powerpoint/2010/main" val="1873172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phic 4">
            <a:extLst>
              <a:ext uri="{FF2B5EF4-FFF2-40B4-BE49-F238E27FC236}">
                <a16:creationId xmlns:a16="http://schemas.microsoft.com/office/drawing/2014/main" id="{497EADB9-5CC2-49A1-2046-8D28410883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5950" y="403527"/>
            <a:ext cx="1981200" cy="428625"/>
          </a:xfrm>
          <a:prstGeom prst="rect">
            <a:avLst/>
          </a:prstGeom>
        </p:spPr>
      </p:pic>
      <p:sp>
        <p:nvSpPr>
          <p:cNvPr id="4" name="Okvir za tekst 3">
            <a:extLst>
              <a:ext uri="{FF2B5EF4-FFF2-40B4-BE49-F238E27FC236}">
                <a16:creationId xmlns:a16="http://schemas.microsoft.com/office/drawing/2014/main" id="{3478AE56-A257-7526-6E68-61859F9CCDE4}"/>
              </a:ext>
            </a:extLst>
          </p:cNvPr>
          <p:cNvSpPr txBox="1"/>
          <p:nvPr/>
        </p:nvSpPr>
        <p:spPr>
          <a:xfrm>
            <a:off x="4414101" y="929195"/>
            <a:ext cx="6094428" cy="400110"/>
          </a:xfrm>
          <a:prstGeom prst="rect">
            <a:avLst/>
          </a:prstGeom>
          <a:noFill/>
        </p:spPr>
        <p:txBody>
          <a:bodyPr wrap="square">
            <a:spAutoFit/>
          </a:bodyPr>
          <a:lstStyle/>
          <a:p>
            <a:r>
              <a:rPr lang="en-GB" sz="2000" b="1"/>
              <a:t>RESULTS AND DISCUSSION</a:t>
            </a:r>
            <a:endParaRPr lang="en-GB" b="1"/>
          </a:p>
        </p:txBody>
      </p:sp>
      <p:pic>
        <p:nvPicPr>
          <p:cNvPr id="2" name="Slika 1">
            <a:extLst>
              <a:ext uri="{FF2B5EF4-FFF2-40B4-BE49-F238E27FC236}">
                <a16:creationId xmlns:a16="http://schemas.microsoft.com/office/drawing/2014/main" id="{F5F4E9A3-5BC9-B7D9-F618-BFC3572DF5E1}"/>
              </a:ext>
            </a:extLst>
          </p:cNvPr>
          <p:cNvPicPr>
            <a:picLocks noChangeAspect="1"/>
          </p:cNvPicPr>
          <p:nvPr/>
        </p:nvPicPr>
        <p:blipFill>
          <a:blip r:embed="rId5"/>
          <a:stretch>
            <a:fillRect/>
          </a:stretch>
        </p:blipFill>
        <p:spPr>
          <a:xfrm>
            <a:off x="622466" y="2262414"/>
            <a:ext cx="5364195" cy="2960035"/>
          </a:xfrm>
          <a:prstGeom prst="rect">
            <a:avLst/>
          </a:prstGeom>
        </p:spPr>
      </p:pic>
      <p:sp>
        <p:nvSpPr>
          <p:cNvPr id="5" name="Okvir za tekst 4">
            <a:extLst>
              <a:ext uri="{FF2B5EF4-FFF2-40B4-BE49-F238E27FC236}">
                <a16:creationId xmlns:a16="http://schemas.microsoft.com/office/drawing/2014/main" id="{D0D6503C-8416-C874-8C94-2EBA1438FBFB}"/>
              </a:ext>
            </a:extLst>
          </p:cNvPr>
          <p:cNvSpPr txBox="1"/>
          <p:nvPr/>
        </p:nvSpPr>
        <p:spPr>
          <a:xfrm>
            <a:off x="1366887" y="1893082"/>
            <a:ext cx="6094428" cy="369332"/>
          </a:xfrm>
          <a:prstGeom prst="rect">
            <a:avLst/>
          </a:prstGeom>
          <a:noFill/>
        </p:spPr>
        <p:txBody>
          <a:bodyPr wrap="square">
            <a:spAutoFit/>
          </a:bodyPr>
          <a:lstStyle/>
          <a:p>
            <a:r>
              <a:rPr lang="en-GB"/>
              <a:t>Results of the efficiency analysis</a:t>
            </a:r>
          </a:p>
        </p:txBody>
      </p:sp>
      <p:pic>
        <p:nvPicPr>
          <p:cNvPr id="7" name="Slika 6">
            <a:extLst>
              <a:ext uri="{FF2B5EF4-FFF2-40B4-BE49-F238E27FC236}">
                <a16:creationId xmlns:a16="http://schemas.microsoft.com/office/drawing/2014/main" id="{B3E3A09B-151E-DCAD-2C8F-43583F65B8E8}"/>
              </a:ext>
            </a:extLst>
          </p:cNvPr>
          <p:cNvPicPr>
            <a:picLocks noChangeAspect="1"/>
          </p:cNvPicPr>
          <p:nvPr/>
        </p:nvPicPr>
        <p:blipFill>
          <a:blip r:embed="rId6"/>
          <a:stretch>
            <a:fillRect/>
          </a:stretch>
        </p:blipFill>
        <p:spPr>
          <a:xfrm>
            <a:off x="6096000" y="2262414"/>
            <a:ext cx="4924659" cy="2960035"/>
          </a:xfrm>
          <a:prstGeom prst="rect">
            <a:avLst/>
          </a:prstGeom>
        </p:spPr>
      </p:pic>
      <p:sp>
        <p:nvSpPr>
          <p:cNvPr id="9" name="Okvir za tekst 8">
            <a:extLst>
              <a:ext uri="{FF2B5EF4-FFF2-40B4-BE49-F238E27FC236}">
                <a16:creationId xmlns:a16="http://schemas.microsoft.com/office/drawing/2014/main" id="{9ECF93A3-B063-E7BB-74AF-B9F4D3EF83A5}"/>
              </a:ext>
            </a:extLst>
          </p:cNvPr>
          <p:cNvSpPr txBox="1"/>
          <p:nvPr/>
        </p:nvSpPr>
        <p:spPr>
          <a:xfrm>
            <a:off x="6440865" y="1919657"/>
            <a:ext cx="6094428" cy="369332"/>
          </a:xfrm>
          <a:prstGeom prst="rect">
            <a:avLst/>
          </a:prstGeom>
          <a:noFill/>
        </p:spPr>
        <p:txBody>
          <a:bodyPr wrap="square">
            <a:spAutoFit/>
          </a:bodyPr>
          <a:lstStyle/>
          <a:p>
            <a:r>
              <a:rPr lang="en-GB"/>
              <a:t>Results of the Super-Efficiency analysis</a:t>
            </a:r>
          </a:p>
        </p:txBody>
      </p:sp>
    </p:spTree>
    <p:extLst>
      <p:ext uri="{BB962C8B-B14F-4D97-AF65-F5344CB8AC3E}">
        <p14:creationId xmlns:p14="http://schemas.microsoft.com/office/powerpoint/2010/main" val="2122582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phic 4">
            <a:extLst>
              <a:ext uri="{FF2B5EF4-FFF2-40B4-BE49-F238E27FC236}">
                <a16:creationId xmlns:a16="http://schemas.microsoft.com/office/drawing/2014/main" id="{497EADB9-5CC2-49A1-2046-8D28410883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5950" y="403527"/>
            <a:ext cx="1981200" cy="428625"/>
          </a:xfrm>
          <a:prstGeom prst="rect">
            <a:avLst/>
          </a:prstGeom>
        </p:spPr>
      </p:pic>
      <p:sp>
        <p:nvSpPr>
          <p:cNvPr id="4" name="Okvir za tekst 3">
            <a:extLst>
              <a:ext uri="{FF2B5EF4-FFF2-40B4-BE49-F238E27FC236}">
                <a16:creationId xmlns:a16="http://schemas.microsoft.com/office/drawing/2014/main" id="{3478AE56-A257-7526-6E68-61859F9CCDE4}"/>
              </a:ext>
            </a:extLst>
          </p:cNvPr>
          <p:cNvSpPr txBox="1"/>
          <p:nvPr/>
        </p:nvSpPr>
        <p:spPr>
          <a:xfrm>
            <a:off x="4317476" y="929195"/>
            <a:ext cx="6191053" cy="400110"/>
          </a:xfrm>
          <a:prstGeom prst="rect">
            <a:avLst/>
          </a:prstGeom>
          <a:noFill/>
        </p:spPr>
        <p:txBody>
          <a:bodyPr wrap="square">
            <a:spAutoFit/>
          </a:bodyPr>
          <a:lstStyle/>
          <a:p>
            <a:r>
              <a:rPr lang="en-GB" sz="2000" b="1"/>
              <a:t>CONCLUSIONS</a:t>
            </a:r>
            <a:endParaRPr lang="en-GB" b="1"/>
          </a:p>
        </p:txBody>
      </p:sp>
      <p:sp>
        <p:nvSpPr>
          <p:cNvPr id="6" name="Okvir za tekst 5">
            <a:extLst>
              <a:ext uri="{FF2B5EF4-FFF2-40B4-BE49-F238E27FC236}">
                <a16:creationId xmlns:a16="http://schemas.microsoft.com/office/drawing/2014/main" id="{0A1975EC-4098-7A1A-0F38-FE8138FA3D09}"/>
              </a:ext>
            </a:extLst>
          </p:cNvPr>
          <p:cNvSpPr txBox="1"/>
          <p:nvPr/>
        </p:nvSpPr>
        <p:spPr>
          <a:xfrm>
            <a:off x="867266" y="2138695"/>
            <a:ext cx="10944520" cy="4247317"/>
          </a:xfrm>
          <a:prstGeom prst="rect">
            <a:avLst/>
          </a:prstGeom>
          <a:noFill/>
        </p:spPr>
        <p:txBody>
          <a:bodyPr wrap="square">
            <a:spAutoFit/>
          </a:bodyPr>
          <a:lstStyle/>
          <a:p>
            <a:pPr marL="285750" indent="-285750">
              <a:buFont typeface="Arial" panose="020B0604020202020204" pitchFamily="34" charset="0"/>
              <a:buChar char="•"/>
            </a:pPr>
            <a:r>
              <a:rPr lang="en-GB" sz="1800" kern="0">
                <a:effectLst/>
                <a:latin typeface="Arial" panose="020B0604020202020204" pitchFamily="34" charset="0"/>
                <a:ea typeface="Times New Roman" panose="02020603050405020304" pitchFamily="18" charset="0"/>
                <a:cs typeface="Times New Roman" panose="02020603050405020304" pitchFamily="18" charset="0"/>
              </a:rPr>
              <a:t>The undeniable importance of the circular economy concept prompts the need to assess availability of suitable metrics for evaluating countries' advancements toward achieving circularity, bearing in mind that circular economy represents a multidimensional concept. </a:t>
            </a:r>
            <a:endParaRPr lang="sr-Latn-RS" sz="1800" kern="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1800" kern="0">
                <a:effectLst/>
                <a:latin typeface="Arial" panose="020B0604020202020204" pitchFamily="34" charset="0"/>
                <a:ea typeface="Times New Roman" panose="02020603050405020304" pitchFamily="18" charset="0"/>
                <a:cs typeface="Times New Roman" panose="02020603050405020304" pitchFamily="18" charset="0"/>
              </a:rPr>
              <a:t>In recent times, an increasing number of nations have recognized the imperative to mitigate environmental degradation, with the transition to a circular economy emerging as a potential solution. </a:t>
            </a:r>
            <a:endParaRPr lang="sr-Latn-RS" sz="1800" kern="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1800" kern="0">
                <a:effectLst/>
                <a:latin typeface="Arial" panose="020B0604020202020204" pitchFamily="34" charset="0"/>
                <a:ea typeface="Times New Roman" panose="02020603050405020304" pitchFamily="18" charset="0"/>
                <a:cs typeface="Times New Roman" panose="02020603050405020304" pitchFamily="18" charset="0"/>
              </a:rPr>
              <a:t>Nonetheless, the effective implementation of relevant policies is frequently hampered by the absence of metrics enabling comprehensive monitoring of progress toward circularity. </a:t>
            </a:r>
            <a:endParaRPr lang="sr-Latn-RS" sz="1800" kern="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1800" kern="0">
                <a:effectLst/>
                <a:latin typeface="Arial" panose="020B0604020202020204" pitchFamily="34" charset="0"/>
                <a:ea typeface="Times New Roman" panose="02020603050405020304" pitchFamily="18" charset="0"/>
                <a:cs typeface="Times New Roman" panose="02020603050405020304" pitchFamily="18" charset="0"/>
              </a:rPr>
              <a:t>Therefore, evaluation of circular economy efficiency across European Union countries holds significant potential benefits for policymakers</a:t>
            </a:r>
            <a:endParaRPr lang="sr-Latn-RS" sz="1800" kern="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sr-Latn-RS" kern="0">
                <a:latin typeface="Arial" panose="020B0604020202020204" pitchFamily="34" charset="0"/>
                <a:ea typeface="Times New Roman" panose="02020603050405020304" pitchFamily="18" charset="0"/>
                <a:cs typeface="Times New Roman" panose="02020603050405020304" pitchFamily="18" charset="0"/>
              </a:rPr>
              <a:t>T</a:t>
            </a:r>
            <a:r>
              <a:rPr lang="en-GB" sz="1800" kern="0">
                <a:effectLst/>
                <a:latin typeface="Arial" panose="020B0604020202020204" pitchFamily="34" charset="0"/>
                <a:ea typeface="Times New Roman" panose="02020603050405020304" pitchFamily="18" charset="0"/>
                <a:cs typeface="Times New Roman" panose="02020603050405020304" pitchFamily="18" charset="0"/>
              </a:rPr>
              <a:t>he resulting ranking of European Union member states can serve as a valuable tool for identifying efficient countries and extracting lessons from their success to enhance the circular economy performance of less efficient nations. </a:t>
            </a:r>
            <a:endParaRPr lang="sr-Latn-RS" sz="1800" kern="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1800" kern="0">
                <a:effectLst/>
                <a:latin typeface="Arial" panose="020B0604020202020204" pitchFamily="34" charset="0"/>
                <a:ea typeface="Times New Roman" panose="02020603050405020304" pitchFamily="18" charset="0"/>
                <a:cs typeface="Times New Roman" panose="02020603050405020304" pitchFamily="18" charset="0"/>
              </a:rPr>
              <a:t>By embracing this approach, decision-makers can gain insights into optimal resource utilization, facilitate strategic planning, and enhance overall performance</a:t>
            </a:r>
            <a:endParaRPr lang="sr-Latn-RS" sz="1800" kern="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sr-Latn-RS"/>
          </a:p>
        </p:txBody>
      </p:sp>
    </p:spTree>
    <p:extLst>
      <p:ext uri="{BB962C8B-B14F-4D97-AF65-F5344CB8AC3E}">
        <p14:creationId xmlns:p14="http://schemas.microsoft.com/office/powerpoint/2010/main" val="4099918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866000"/>
            <a:ext cx="12192000" cy="5991999"/>
          </a:xfrm>
          <a:prstGeom prst="rect">
            <a:avLst/>
          </a:prstGeom>
          <a:solidFill>
            <a:srgbClr val="354659">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grpSp>
        <p:nvGrpSpPr>
          <p:cNvPr id="5" name="Group 4"/>
          <p:cNvGrpSpPr/>
          <p:nvPr/>
        </p:nvGrpSpPr>
        <p:grpSpPr>
          <a:xfrm>
            <a:off x="697172" y="1065560"/>
            <a:ext cx="10797657" cy="3804394"/>
            <a:chOff x="3469990" y="1538992"/>
            <a:chExt cx="6269708" cy="3804394"/>
          </a:xfrm>
        </p:grpSpPr>
        <p:grpSp>
          <p:nvGrpSpPr>
            <p:cNvPr id="4" name="Group 3"/>
            <p:cNvGrpSpPr/>
            <p:nvPr/>
          </p:nvGrpSpPr>
          <p:grpSpPr>
            <a:xfrm>
              <a:off x="5022371" y="1538992"/>
              <a:ext cx="4717327" cy="3804394"/>
              <a:chOff x="5022371" y="1538992"/>
              <a:chExt cx="4717327" cy="3804394"/>
            </a:xfrm>
          </p:grpSpPr>
          <p:sp>
            <p:nvSpPr>
              <p:cNvPr id="27" name="TextBox 26"/>
              <p:cNvSpPr txBox="1"/>
              <p:nvPr/>
            </p:nvSpPr>
            <p:spPr>
              <a:xfrm>
                <a:off x="5044049" y="3773726"/>
                <a:ext cx="4673970" cy="1569660"/>
              </a:xfrm>
              <a:prstGeom prst="rect">
                <a:avLst/>
              </a:prstGeom>
              <a:noFill/>
            </p:spPr>
            <p:txBody>
              <a:bodyPr wrap="square" rtlCol="0">
                <a:spAutoFit/>
              </a:bodyPr>
              <a:lstStyle/>
              <a:p>
                <a:r>
                  <a:rPr lang="sr-Latn-RS" sz="2400" spc="180">
                    <a:solidFill>
                      <a:srgbClr val="354659"/>
                    </a:solidFill>
                    <a:latin typeface="Avenir Next LT Pro" panose="020B0504020202020204" pitchFamily="34" charset="0"/>
                    <a:ea typeface="Montserrat Alternates" charset="0"/>
                    <a:cs typeface="Montserrat Alternates" charset="0"/>
                  </a:rPr>
                  <a:t>PhD Jelena J. Stanković</a:t>
                </a:r>
              </a:p>
              <a:p>
                <a:r>
                  <a:rPr lang="sr-Latn-RS" sz="2400" b="1" spc="180">
                    <a:solidFill>
                      <a:srgbClr val="354659"/>
                    </a:solidFill>
                    <a:latin typeface="Avenir Next LT Pro" panose="020B0504020202020204" pitchFamily="34" charset="0"/>
                    <a:ea typeface="Montserrat Alternates" charset="0"/>
                    <a:cs typeface="Montserrat Alternates" charset="0"/>
                  </a:rPr>
                  <a:t>PhD Ivana Marjanović</a:t>
                </a:r>
              </a:p>
              <a:p>
                <a:endParaRPr lang="sr-Latn-RS" sz="2400" spc="180">
                  <a:solidFill>
                    <a:srgbClr val="354659"/>
                  </a:solidFill>
                  <a:latin typeface="Avenir Next LT Pro" panose="020B0504020202020204" pitchFamily="34" charset="0"/>
                  <a:ea typeface="Montserrat Alternates" charset="0"/>
                  <a:cs typeface="Montserrat Alternates" charset="0"/>
                </a:endParaRPr>
              </a:p>
              <a:p>
                <a:r>
                  <a:rPr lang="sr-Latn-RS" sz="2400" spc="180">
                    <a:solidFill>
                      <a:srgbClr val="354659"/>
                    </a:solidFill>
                    <a:latin typeface="Avenir Next LT Pro" panose="020B0504020202020204" pitchFamily="34" charset="0"/>
                    <a:ea typeface="Montserrat Alternates" charset="0"/>
                    <a:cs typeface="Montserrat Alternates" charset="0"/>
                  </a:rPr>
                  <a:t>E-mail: ivana.veselinovic@eknfak.ni.ac.rs</a:t>
                </a:r>
                <a:endParaRPr lang="en-US" sz="2400" spc="180" dirty="0">
                  <a:solidFill>
                    <a:srgbClr val="354659"/>
                  </a:solidFill>
                  <a:latin typeface="Avenir Next LT Pro" panose="020B0504020202020204" pitchFamily="34" charset="0"/>
                  <a:ea typeface="Montserrat Alternates" charset="0"/>
                  <a:cs typeface="Montserrat Alternates" charset="0"/>
                </a:endParaRPr>
              </a:p>
            </p:txBody>
          </p:sp>
          <p:sp>
            <p:nvSpPr>
              <p:cNvPr id="28" name="TextBox 27"/>
              <p:cNvSpPr txBox="1"/>
              <p:nvPr/>
            </p:nvSpPr>
            <p:spPr>
              <a:xfrm>
                <a:off x="5022371" y="1538992"/>
                <a:ext cx="4717327" cy="1938992"/>
              </a:xfrm>
              <a:prstGeom prst="rect">
                <a:avLst/>
              </a:prstGeom>
              <a:noFill/>
            </p:spPr>
            <p:txBody>
              <a:bodyPr wrap="square" rtlCol="0">
                <a:spAutoFit/>
              </a:bodyPr>
              <a:lstStyle/>
              <a:p>
                <a:r>
                  <a:rPr lang="en-GB" sz="4000" spc="100">
                    <a:solidFill>
                      <a:srgbClr val="8BC53F"/>
                    </a:solidFill>
                    <a:latin typeface="Avenir Next LT Pro" panose="020B0504020202020204" pitchFamily="34" charset="0"/>
                    <a:ea typeface="Montserrat Alternates Medium" charset="0"/>
                    <a:cs typeface="Montserrat Alternates Medium" charset="0"/>
                  </a:rPr>
                  <a:t>TERRITORIAL RESOURCE EFFICIENCY IN CIRCULAR ECONOMY</a:t>
                </a:r>
                <a:endParaRPr lang="en-US" sz="4000" spc="100" dirty="0">
                  <a:solidFill>
                    <a:srgbClr val="8BC53F"/>
                  </a:solidFill>
                  <a:latin typeface="Avenir Next LT Pro" panose="020B0504020202020204" pitchFamily="34" charset="0"/>
                  <a:ea typeface="Montserrat Alternates Medium" charset="0"/>
                  <a:cs typeface="Montserrat Alternates Medium" charset="0"/>
                </a:endParaRPr>
              </a:p>
            </p:txBody>
          </p:sp>
        </p:grpSp>
        <p:pic>
          <p:nvPicPr>
            <p:cNvPr id="6" name="Graphic 5">
              <a:extLst>
                <a:ext uri="{FF2B5EF4-FFF2-40B4-BE49-F238E27FC236}">
                  <a16:creationId xmlns:a16="http://schemas.microsoft.com/office/drawing/2014/main" id="{EAC7248E-4361-723A-50B0-AEB4FE07DE3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69990" y="1992514"/>
              <a:ext cx="1094940" cy="2664677"/>
            </a:xfrm>
            <a:prstGeom prst="rect">
              <a:avLst/>
            </a:prstGeom>
          </p:spPr>
        </p:pic>
      </p:grpSp>
      <p:pic>
        <p:nvPicPr>
          <p:cNvPr id="10" name="Graphic 9">
            <a:extLst>
              <a:ext uri="{FF2B5EF4-FFF2-40B4-BE49-F238E27FC236}">
                <a16:creationId xmlns:a16="http://schemas.microsoft.com/office/drawing/2014/main" id="{15F95B8D-DDC7-BB0C-5919-F8A6A9DF3EE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5055" y="6027123"/>
            <a:ext cx="1809081" cy="364384"/>
          </a:xfrm>
          <a:prstGeom prst="rect">
            <a:avLst/>
          </a:prstGeom>
        </p:spPr>
      </p:pic>
      <p:sp>
        <p:nvSpPr>
          <p:cNvPr id="2" name="Rectangle 1"/>
          <p:cNvSpPr/>
          <p:nvPr/>
        </p:nvSpPr>
        <p:spPr>
          <a:xfrm>
            <a:off x="0" y="0"/>
            <a:ext cx="12192000" cy="866002"/>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Avenir Next LT Pro" panose="020B0604020202020204" charset="0"/>
              </a:rPr>
              <a:t>7th SYMPOSIUM ON CIRCULAR ECONOMY AND URBAN MINING</a:t>
            </a:r>
          </a:p>
          <a:p>
            <a:pPr algn="ctr"/>
            <a:r>
              <a:rPr lang="en-GB">
                <a:latin typeface="Avenir Next LT Pro" panose="020B0604020202020204" charset="0"/>
              </a:rPr>
              <a:t>CAPRI, ITALY / 15-16-17 MAY 2024</a:t>
            </a:r>
            <a:endParaRPr lang="en-US" dirty="0">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8" name="Graphic 7">
            <a:extLst>
              <a:ext uri="{FF2B5EF4-FFF2-40B4-BE49-F238E27FC236}">
                <a16:creationId xmlns:a16="http://schemas.microsoft.com/office/drawing/2014/main" id="{59DC398C-7BA7-398F-E258-571D795AE59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13598" y="5926508"/>
            <a:ext cx="7978720" cy="501079"/>
          </a:xfrm>
          <a:prstGeom prst="rect">
            <a:avLst/>
          </a:prstGeom>
        </p:spPr>
      </p:pic>
      <p:pic>
        <p:nvPicPr>
          <p:cNvPr id="7" name="Slika 6">
            <a:extLst>
              <a:ext uri="{FF2B5EF4-FFF2-40B4-BE49-F238E27FC236}">
                <a16:creationId xmlns:a16="http://schemas.microsoft.com/office/drawing/2014/main" id="{B9D1EC37-624E-24FB-18A6-31BF240D99E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5969" y="155941"/>
            <a:ext cx="2207252" cy="431154"/>
          </a:xfrm>
          <a:prstGeom prst="rect">
            <a:avLst/>
          </a:prstGeom>
        </p:spPr>
      </p:pic>
    </p:spTree>
    <p:extLst>
      <p:ext uri="{BB962C8B-B14F-4D97-AF65-F5344CB8AC3E}">
        <p14:creationId xmlns:p14="http://schemas.microsoft.com/office/powerpoint/2010/main" val="272009593"/>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12068</TotalTime>
  <Words>526</Words>
  <Application>Microsoft Office PowerPoint</Application>
  <PresentationFormat>Široki ekran</PresentationFormat>
  <Paragraphs>40</Paragraphs>
  <Slides>7</Slides>
  <Notes>5</Notes>
  <HiddenSlides>0</HiddenSlides>
  <MMClips>0</MMClips>
  <ScaleCrop>false</ScaleCrop>
  <HeadingPairs>
    <vt:vector size="6" baseType="variant">
      <vt:variant>
        <vt:lpstr>Korišćeni fontovi</vt:lpstr>
      </vt:variant>
      <vt:variant>
        <vt:i4>2</vt:i4>
      </vt:variant>
      <vt:variant>
        <vt:lpstr>Tema</vt:lpstr>
      </vt:variant>
      <vt:variant>
        <vt:i4>1</vt:i4>
      </vt:variant>
      <vt:variant>
        <vt:lpstr>Naslovi slajdova</vt:lpstr>
      </vt:variant>
      <vt:variant>
        <vt:i4>7</vt:i4>
      </vt:variant>
    </vt:vector>
  </HeadingPairs>
  <TitlesOfParts>
    <vt:vector size="10" baseType="lpstr">
      <vt:lpstr>Avenir Next LT Pro</vt:lpstr>
      <vt:lpstr>Arial</vt:lpstr>
      <vt:lpstr>Office Theme</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Ivana Veselinovic</cp:lastModifiedBy>
  <cp:revision>2430</cp:revision>
  <dcterms:created xsi:type="dcterms:W3CDTF">2019-06-03T03:08:53Z</dcterms:created>
  <dcterms:modified xsi:type="dcterms:W3CDTF">2024-05-08T19:07:20Z</dcterms:modified>
</cp:coreProperties>
</file>